
<file path=[Content_Types].xml><?xml version="1.0" encoding="utf-8"?>
<Types xmlns="http://schemas.openxmlformats.org/package/2006/content-types">
  <Default Extension="emf" ContentType="image/x-emf"/>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0"/>
  </p:notesMasterIdLst>
  <p:sldIdLst>
    <p:sldId id="268" r:id="rId2"/>
    <p:sldId id="269" r:id="rId3"/>
    <p:sldId id="270" r:id="rId4"/>
    <p:sldId id="271" r:id="rId5"/>
    <p:sldId id="272" r:id="rId6"/>
    <p:sldId id="273" r:id="rId7"/>
    <p:sldId id="274" r:id="rId8"/>
    <p:sldId id="317" r:id="rId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DCDCD"/>
    <a:srgbClr val="B1AFB8"/>
    <a:srgbClr val="2C2A2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7398"/>
    <p:restoredTop sz="94705"/>
  </p:normalViewPr>
  <p:slideViewPr>
    <p:cSldViewPr snapToGrid="0" snapToObjects="1">
      <p:cViewPr varScale="1">
        <p:scale>
          <a:sx n="108" d="100"/>
          <a:sy n="108" d="100"/>
        </p:scale>
        <p:origin x="1000" y="19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7E0A2ED-2F12-D34A-A133-1BEF89919704}" type="datetimeFigureOut">
              <a:rPr lang="en-US" smtClean="0"/>
              <a:t>5/30/22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B2F4A60-F72F-6441-BA38-D427842C6C5E}" type="slidenum">
              <a:rPr lang="en-US" smtClean="0"/>
              <a:t>‹#›</a:t>
            </a:fld>
            <a:endParaRPr lang="en-US"/>
          </a:p>
        </p:txBody>
      </p:sp>
    </p:spTree>
    <p:extLst>
      <p:ext uri="{BB962C8B-B14F-4D97-AF65-F5344CB8AC3E}">
        <p14:creationId xmlns:p14="http://schemas.microsoft.com/office/powerpoint/2010/main" val="4990343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B2F4A60-F72F-6441-BA38-D427842C6C5E}" type="slidenum">
              <a:rPr lang="en-US" smtClean="0"/>
              <a:t>1</a:t>
            </a:fld>
            <a:endParaRPr lang="en-US"/>
          </a:p>
        </p:txBody>
      </p:sp>
    </p:spTree>
    <p:extLst>
      <p:ext uri="{BB962C8B-B14F-4D97-AF65-F5344CB8AC3E}">
        <p14:creationId xmlns:p14="http://schemas.microsoft.com/office/powerpoint/2010/main" val="323778977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emf"/><Relationship Id="rId1" Type="http://schemas.openxmlformats.org/officeDocument/2006/relationships/slideMaster" Target="../slideMasters/slideMaster1.xml"/><Relationship Id="rId5" Type="http://schemas.openxmlformats.org/officeDocument/2006/relationships/image" Target="../media/image17.png"/><Relationship Id="rId4" Type="http://schemas.openxmlformats.org/officeDocument/2006/relationships/image" Target="../media/image7.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8.jpe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5.emf"/><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5.emf"/><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21.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22.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24.png"/><Relationship Id="rId5" Type="http://schemas.openxmlformats.org/officeDocument/2006/relationships/image" Target="../media/image2.emf"/><Relationship Id="rId4" Type="http://schemas.openxmlformats.org/officeDocument/2006/relationships/image" Target="../media/image23.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emf"/><Relationship Id="rId1" Type="http://schemas.openxmlformats.org/officeDocument/2006/relationships/slideMaster" Target="../slideMasters/slideMaster1.xml"/><Relationship Id="rId5" Type="http://schemas.openxmlformats.org/officeDocument/2006/relationships/image" Target="../media/image25.png"/><Relationship Id="rId4" Type="http://schemas.openxmlformats.org/officeDocument/2006/relationships/image" Target="../media/image7.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26.jpe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5.emf"/><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2.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3.png"/><Relationship Id="rId5" Type="http://schemas.openxmlformats.org/officeDocument/2006/relationships/image" Target="../media/image2.emf"/><Relationship Id="rId4" Type="http://schemas.openxmlformats.org/officeDocument/2006/relationships/image" Target="../media/image4.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5.emf"/><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29.jpe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0.jpe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video" Target="../media/media4.mp4"/><Relationship Id="rId1" Type="http://schemas.microsoft.com/office/2007/relationships/media" Target="../media/media4.mp4"/><Relationship Id="rId6" Type="http://schemas.openxmlformats.org/officeDocument/2006/relationships/image" Target="../media/image32.png"/><Relationship Id="rId5" Type="http://schemas.openxmlformats.org/officeDocument/2006/relationships/image" Target="../media/image2.emf"/><Relationship Id="rId4" Type="http://schemas.openxmlformats.org/officeDocument/2006/relationships/image" Target="../media/image31.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emf"/><Relationship Id="rId1" Type="http://schemas.openxmlformats.org/officeDocument/2006/relationships/slideMaster" Target="../slideMasters/slideMaster1.xml"/><Relationship Id="rId5" Type="http://schemas.openxmlformats.org/officeDocument/2006/relationships/image" Target="../media/image33.png"/><Relationship Id="rId4" Type="http://schemas.openxmlformats.org/officeDocument/2006/relationships/image" Target="../media/image7.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4.jpe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5.emf"/><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5.emf"/><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7.jpe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8.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emf"/><Relationship Id="rId1" Type="http://schemas.openxmlformats.org/officeDocument/2006/relationships/slideMaster" Target="../slideMasters/slideMaster1.xml"/><Relationship Id="rId5" Type="http://schemas.openxmlformats.org/officeDocument/2006/relationships/image" Target="../media/image8.png"/><Relationship Id="rId4" Type="http://schemas.openxmlformats.org/officeDocument/2006/relationships/image" Target="../media/image7.png"/></Relationships>
</file>

<file path=ppt/slideLayouts/_rels/slideLayout30.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video" Target="../media/media5.mp4"/><Relationship Id="rId1" Type="http://schemas.microsoft.com/office/2007/relationships/media" Target="../media/media5.mp4"/><Relationship Id="rId6" Type="http://schemas.openxmlformats.org/officeDocument/2006/relationships/image" Target="../media/image40.png"/><Relationship Id="rId5" Type="http://schemas.openxmlformats.org/officeDocument/2006/relationships/image" Target="../media/image2.emf"/><Relationship Id="rId4" Type="http://schemas.openxmlformats.org/officeDocument/2006/relationships/image" Target="../media/image39.pn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emf"/><Relationship Id="rId1" Type="http://schemas.openxmlformats.org/officeDocument/2006/relationships/slideMaster" Target="../slideMasters/slideMaster1.xml"/><Relationship Id="rId5" Type="http://schemas.openxmlformats.org/officeDocument/2006/relationships/image" Target="../media/image41.png"/><Relationship Id="rId4" Type="http://schemas.openxmlformats.org/officeDocument/2006/relationships/image" Target="../media/image7.pn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42.jpe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5.emf"/><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5.emf"/><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45.jpe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46.jpe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video" Target="../media/media6.mp4"/><Relationship Id="rId1" Type="http://schemas.microsoft.com/office/2007/relationships/media" Target="../media/media6.mp4"/><Relationship Id="rId6" Type="http://schemas.openxmlformats.org/officeDocument/2006/relationships/image" Target="../media/image48.png"/><Relationship Id="rId5" Type="http://schemas.openxmlformats.org/officeDocument/2006/relationships/image" Target="../media/image2.emf"/><Relationship Id="rId4" Type="http://schemas.openxmlformats.org/officeDocument/2006/relationships/image" Target="../media/image47.pn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49.png"/><Relationship Id="rId4" Type="http://schemas.openxmlformats.org/officeDocument/2006/relationships/image" Target="../media/image6.pn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50.jpe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9.jpe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emf"/><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emf"/><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53.jpe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54.jpe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video" Target="../media/media7.mp4"/><Relationship Id="rId1" Type="http://schemas.microsoft.com/office/2007/relationships/media" Target="../media/media7.mp4"/><Relationship Id="rId6" Type="http://schemas.openxmlformats.org/officeDocument/2006/relationships/image" Target="../media/image56.png"/><Relationship Id="rId5" Type="http://schemas.openxmlformats.org/officeDocument/2006/relationships/image" Target="../media/image2.emf"/><Relationship Id="rId4" Type="http://schemas.openxmlformats.org/officeDocument/2006/relationships/image" Target="../media/image55.png"/></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57.png"/><Relationship Id="rId4" Type="http://schemas.openxmlformats.org/officeDocument/2006/relationships/image" Target="../media/image6.png"/></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58.pn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emf"/><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emf"/><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61.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5.emf"/><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62.jpeg"/><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video" Target="../media/media8.mp4"/><Relationship Id="rId1" Type="http://schemas.microsoft.com/office/2007/relationships/media" Target="../media/media8.mp4"/><Relationship Id="rId6" Type="http://schemas.openxmlformats.org/officeDocument/2006/relationships/image" Target="../media/image64.png"/><Relationship Id="rId5" Type="http://schemas.openxmlformats.org/officeDocument/2006/relationships/image" Target="../media/image2.emf"/><Relationship Id="rId4" Type="http://schemas.openxmlformats.org/officeDocument/2006/relationships/image" Target="../media/image63.png"/></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65.png"/><Relationship Id="rId4" Type="http://schemas.openxmlformats.org/officeDocument/2006/relationships/image" Target="../media/image6.png"/></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66.pn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5.emf"/><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5.emf"/><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69.jpeg"/><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70.jpeg"/><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5.emf"/><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16.png"/><Relationship Id="rId5" Type="http://schemas.openxmlformats.org/officeDocument/2006/relationships/image" Target="../media/image2.emf"/><Relationship Id="rId4" Type="http://schemas.openxmlformats.org/officeDocument/2006/relationships/image" Target="../media/image15.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52C2A573-C2E4-67F5-44C1-FD868C171605}"/>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1"/>
            <a:ext cx="12191999" cy="6857999"/>
          </a:xfrm>
          <a:prstGeom prst="rect">
            <a:avLst/>
          </a:prstGeom>
        </p:spPr>
      </p:pic>
      <p:pic>
        <p:nvPicPr>
          <p:cNvPr id="14" name="Imagen 5">
            <a:extLst>
              <a:ext uri="{FF2B5EF4-FFF2-40B4-BE49-F238E27FC236}">
                <a16:creationId xmlns:a16="http://schemas.microsoft.com/office/drawing/2014/main" id="{0A999DAE-3420-BEA2-005B-B3E8B7BBF391}"/>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700984" y="6413604"/>
            <a:ext cx="881416" cy="202413"/>
          </a:xfrm>
          <a:prstGeom prst="rect">
            <a:avLst/>
          </a:prstGeom>
        </p:spPr>
      </p:pic>
      <p:sp>
        <p:nvSpPr>
          <p:cNvPr id="15" name="Rectángulo 5">
            <a:extLst>
              <a:ext uri="{FF2B5EF4-FFF2-40B4-BE49-F238E27FC236}">
                <a16:creationId xmlns:a16="http://schemas.microsoft.com/office/drawing/2014/main" id="{E2032094-0609-AA9A-E92C-35660187CB3E}"/>
              </a:ext>
            </a:extLst>
          </p:cNvPr>
          <p:cNvSpPr/>
          <p:nvPr userDrawn="1"/>
        </p:nvSpPr>
        <p:spPr>
          <a:xfrm>
            <a:off x="3701117" y="3469341"/>
            <a:ext cx="4789766" cy="1015663"/>
          </a:xfrm>
          <a:prstGeom prst="rect">
            <a:avLst/>
          </a:prstGeom>
        </p:spPr>
        <p:txBody>
          <a:bodyPr wrap="square">
            <a:spAutoFit/>
          </a:bodyPr>
          <a:lstStyle/>
          <a:p>
            <a:pPr algn="ctr"/>
            <a:r>
              <a:rPr lang="en-CA" sz="6000" b="1" dirty="0">
                <a:solidFill>
                  <a:schemeClr val="bg1"/>
                </a:solidFill>
                <a:latin typeface="Century Gothic" panose="020B0502020202020204" pitchFamily="34" charset="0"/>
                <a:ea typeface="Franklin Gothic Book" charset="0"/>
                <a:cs typeface="Franklin Gothic Book" charset="0"/>
              </a:rPr>
              <a:t>Breed</a:t>
            </a:r>
            <a:endParaRPr lang="es-ES_tradnl" sz="6000" b="1" dirty="0">
              <a:solidFill>
                <a:schemeClr val="bg1"/>
              </a:solidFill>
              <a:latin typeface="Century Gothic" panose="020B0502020202020204" pitchFamily="34" charset="0"/>
            </a:endParaRPr>
          </a:p>
        </p:txBody>
      </p:sp>
      <p:pic>
        <p:nvPicPr>
          <p:cNvPr id="20" name="Picture 19">
            <a:extLst>
              <a:ext uri="{FF2B5EF4-FFF2-40B4-BE49-F238E27FC236}">
                <a16:creationId xmlns:a16="http://schemas.microsoft.com/office/drawing/2014/main" id="{5BE57369-924B-B50B-25DD-518672DB769B}"/>
              </a:ext>
            </a:extLst>
          </p:cNvPr>
          <p:cNvPicPr>
            <a:picLocks noChangeAspect="1"/>
          </p:cNvPicPr>
          <p:nvPr userDrawn="1"/>
        </p:nvPicPr>
        <p:blipFill>
          <a:blip r:embed="rId4" cstate="email">
            <a:extLst>
              <a:ext uri="{28A0092B-C50C-407E-A947-70E740481C1C}">
                <a14:useLocalDpi xmlns:a14="http://schemas.microsoft.com/office/drawing/2010/main"/>
              </a:ext>
            </a:extLst>
          </a:blip>
          <a:srcRect/>
          <a:stretch/>
        </p:blipFill>
        <p:spPr>
          <a:xfrm>
            <a:off x="5276662" y="1690427"/>
            <a:ext cx="1638674" cy="1696531"/>
          </a:xfrm>
          <a:prstGeom prst="rect">
            <a:avLst/>
          </a:prstGeom>
        </p:spPr>
      </p:pic>
    </p:spTree>
    <p:extLst>
      <p:ext uri="{BB962C8B-B14F-4D97-AF65-F5344CB8AC3E}">
        <p14:creationId xmlns:p14="http://schemas.microsoft.com/office/powerpoint/2010/main" val="24892334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4_Two Content">
    <p:spTree>
      <p:nvGrpSpPr>
        <p:cNvPr id="1" name=""/>
        <p:cNvGrpSpPr/>
        <p:nvPr/>
      </p:nvGrpSpPr>
      <p:grpSpPr>
        <a:xfrm>
          <a:off x="0" y="0"/>
          <a:ext cx="0" cy="0"/>
          <a:chOff x="0" y="0"/>
          <a:chExt cx="0" cy="0"/>
        </a:xfrm>
      </p:grpSpPr>
      <p:sp>
        <p:nvSpPr>
          <p:cNvPr id="9" name="Rectángulo 5">
            <a:extLst>
              <a:ext uri="{FF2B5EF4-FFF2-40B4-BE49-F238E27FC236}">
                <a16:creationId xmlns:a16="http://schemas.microsoft.com/office/drawing/2014/main" id="{BF365A52-AC37-0B7D-CFD8-5C26E936F3C5}"/>
              </a:ext>
            </a:extLst>
          </p:cNvPr>
          <p:cNvSpPr/>
          <p:nvPr userDrawn="1"/>
        </p:nvSpPr>
        <p:spPr>
          <a:xfrm>
            <a:off x="548343" y="1532963"/>
            <a:ext cx="6793752" cy="3272691"/>
          </a:xfrm>
          <a:prstGeom prst="rect">
            <a:avLst/>
          </a:prstGeom>
        </p:spPr>
        <p:txBody>
          <a:bodyPr wrap="square">
            <a:spAutoFit/>
          </a:bodyPr>
          <a:lstStyle/>
          <a:p>
            <a:pPr marL="230400" lvl="0" indent="-230400">
              <a:lnSpc>
                <a:spcPct val="90000"/>
              </a:lnSpc>
              <a:spcBef>
                <a:spcPts val="1000"/>
              </a:spcBef>
              <a:spcAft>
                <a:spcPts val="600"/>
              </a:spcAft>
              <a:buFont typeface="Arial" panose="020B0604020202020204" pitchFamily="34" charset="0"/>
              <a:buChar char="•"/>
            </a:pPr>
            <a:r>
              <a:rPr lang="es-ES_tradnl" sz="2500" b="0" dirty="0" err="1">
                <a:solidFill>
                  <a:schemeClr val="tx1"/>
                </a:solidFill>
                <a:latin typeface="Century Gothic" panose="020B0502020202020204" pitchFamily="34" charset="0"/>
              </a:rPr>
              <a:t>Bespoke</a:t>
            </a:r>
            <a:r>
              <a:rPr lang="es-ES_tradnl" sz="2500" b="0" dirty="0">
                <a:solidFill>
                  <a:schemeClr val="tx1"/>
                </a:solidFill>
                <a:latin typeface="Century Gothic" panose="020B0502020202020204" pitchFamily="34" charset="0"/>
              </a:rPr>
              <a:t> </a:t>
            </a:r>
            <a:r>
              <a:rPr lang="es-ES_tradnl" sz="2500" b="0" dirty="0" err="1">
                <a:solidFill>
                  <a:schemeClr val="tx1"/>
                </a:solidFill>
                <a:latin typeface="Century Gothic" panose="020B0502020202020204" pitchFamily="34" charset="0"/>
              </a:rPr>
              <a:t>Mowi</a:t>
            </a:r>
            <a:r>
              <a:rPr lang="es-ES_tradnl" sz="2500" b="0" dirty="0">
                <a:solidFill>
                  <a:schemeClr val="tx1"/>
                </a:solidFill>
                <a:latin typeface="Century Gothic" panose="020B0502020202020204" pitchFamily="34" charset="0"/>
              </a:rPr>
              <a:t> </a:t>
            </a:r>
            <a:r>
              <a:rPr lang="es-ES_tradnl" sz="2500" b="0" dirty="0" err="1">
                <a:solidFill>
                  <a:schemeClr val="tx1"/>
                </a:solidFill>
                <a:latin typeface="Century Gothic" panose="020B0502020202020204" pitchFamily="34" charset="0"/>
              </a:rPr>
              <a:t>feeds</a:t>
            </a:r>
            <a:r>
              <a:rPr lang="es-ES_tradnl" sz="2500" b="0" dirty="0">
                <a:solidFill>
                  <a:schemeClr val="tx1"/>
                </a:solidFill>
                <a:latin typeface="Century Gothic" panose="020B0502020202020204" pitchFamily="34" charset="0"/>
              </a:rPr>
              <a:t> </a:t>
            </a:r>
            <a:r>
              <a:rPr lang="es-ES_tradnl" sz="2500" b="0" dirty="0" err="1">
                <a:solidFill>
                  <a:schemeClr val="tx1"/>
                </a:solidFill>
                <a:latin typeface="Century Gothic" panose="020B0502020202020204" pitchFamily="34" charset="0"/>
              </a:rPr>
              <a:t>have</a:t>
            </a:r>
            <a:r>
              <a:rPr lang="es-ES_tradnl" sz="2500" b="0" dirty="0">
                <a:solidFill>
                  <a:schemeClr val="tx1"/>
                </a:solidFill>
                <a:latin typeface="Century Gothic" panose="020B0502020202020204" pitchFamily="34" charset="0"/>
              </a:rPr>
              <a:t> </a:t>
            </a:r>
            <a:r>
              <a:rPr lang="es-ES_tradnl" sz="2500" b="0" dirty="0" err="1">
                <a:solidFill>
                  <a:schemeClr val="tx1"/>
                </a:solidFill>
                <a:latin typeface="Century Gothic" panose="020B0502020202020204" pitchFamily="34" charset="0"/>
              </a:rPr>
              <a:t>been</a:t>
            </a:r>
            <a:r>
              <a:rPr lang="es-ES_tradnl" sz="2500" b="0" dirty="0">
                <a:solidFill>
                  <a:schemeClr val="tx1"/>
                </a:solidFill>
                <a:latin typeface="Century Gothic" panose="020B0502020202020204" pitchFamily="34" charset="0"/>
              </a:rPr>
              <a:t> </a:t>
            </a:r>
            <a:r>
              <a:rPr lang="es-ES_tradnl" sz="2500" b="0" dirty="0" err="1">
                <a:solidFill>
                  <a:schemeClr val="tx1"/>
                </a:solidFill>
                <a:latin typeface="Century Gothic" panose="020B0502020202020204" pitchFamily="34" charset="0"/>
              </a:rPr>
              <a:t>perfected</a:t>
            </a:r>
            <a:r>
              <a:rPr lang="es-ES_tradnl" sz="2500" b="0" dirty="0">
                <a:solidFill>
                  <a:schemeClr val="tx1"/>
                </a:solidFill>
                <a:latin typeface="Century Gothic" panose="020B0502020202020204" pitchFamily="34" charset="0"/>
              </a:rPr>
              <a:t> </a:t>
            </a:r>
            <a:r>
              <a:rPr lang="es-ES_tradnl" sz="2500" b="0" dirty="0" err="1">
                <a:solidFill>
                  <a:schemeClr val="tx1"/>
                </a:solidFill>
                <a:latin typeface="Century Gothic" panose="020B0502020202020204" pitchFamily="34" charset="0"/>
              </a:rPr>
              <a:t>for</a:t>
            </a:r>
            <a:r>
              <a:rPr lang="es-ES_tradnl" sz="2500" b="0" dirty="0">
                <a:solidFill>
                  <a:schemeClr val="tx1"/>
                </a:solidFill>
                <a:latin typeface="Century Gothic" panose="020B0502020202020204" pitchFamily="34" charset="0"/>
              </a:rPr>
              <a:t> </a:t>
            </a:r>
            <a:r>
              <a:rPr lang="es-ES_tradnl" sz="2500" b="0" dirty="0" err="1">
                <a:solidFill>
                  <a:schemeClr val="tx1"/>
                </a:solidFill>
                <a:latin typeface="Century Gothic" panose="020B0502020202020204" pitchFamily="34" charset="0"/>
              </a:rPr>
              <a:t>our</a:t>
            </a:r>
            <a:r>
              <a:rPr lang="es-ES_tradnl" sz="2500" b="0" dirty="0">
                <a:solidFill>
                  <a:schemeClr val="tx1"/>
                </a:solidFill>
                <a:latin typeface="Century Gothic" panose="020B0502020202020204" pitchFamily="34" charset="0"/>
              </a:rPr>
              <a:t> </a:t>
            </a:r>
            <a:r>
              <a:rPr lang="es-ES_tradnl" sz="2500" b="0" dirty="0" err="1">
                <a:solidFill>
                  <a:schemeClr val="tx1"/>
                </a:solidFill>
                <a:latin typeface="Century Gothic" panose="020B0502020202020204" pitchFamily="34" charset="0"/>
              </a:rPr>
              <a:t>unique</a:t>
            </a:r>
            <a:r>
              <a:rPr lang="es-ES_tradnl" sz="2500" b="0" dirty="0">
                <a:solidFill>
                  <a:schemeClr val="tx1"/>
                </a:solidFill>
                <a:latin typeface="Century Gothic" panose="020B0502020202020204" pitchFamily="34" charset="0"/>
              </a:rPr>
              <a:t> </a:t>
            </a:r>
            <a:r>
              <a:rPr lang="es-ES_tradnl" sz="2500" b="0" dirty="0" err="1">
                <a:solidFill>
                  <a:schemeClr val="tx1"/>
                </a:solidFill>
                <a:latin typeface="Century Gothic" panose="020B0502020202020204" pitchFamily="34" charset="0"/>
              </a:rPr>
              <a:t>Mowi</a:t>
            </a:r>
            <a:r>
              <a:rPr lang="es-ES_tradnl" sz="2500" b="0" dirty="0">
                <a:solidFill>
                  <a:schemeClr val="tx1"/>
                </a:solidFill>
                <a:latin typeface="Century Gothic" panose="020B0502020202020204" pitchFamily="34" charset="0"/>
              </a:rPr>
              <a:t> </a:t>
            </a:r>
            <a:r>
              <a:rPr lang="es-ES_tradnl" sz="2500" b="0" dirty="0" err="1">
                <a:solidFill>
                  <a:schemeClr val="tx1"/>
                </a:solidFill>
                <a:latin typeface="Century Gothic" panose="020B0502020202020204" pitchFamily="34" charset="0"/>
              </a:rPr>
              <a:t>breed</a:t>
            </a:r>
            <a:r>
              <a:rPr lang="es-ES_tradnl" sz="2500" b="0" dirty="0">
                <a:solidFill>
                  <a:schemeClr val="tx1"/>
                </a:solidFill>
                <a:latin typeface="Century Gothic" panose="020B0502020202020204" pitchFamily="34" charset="0"/>
              </a:rPr>
              <a:t> at </a:t>
            </a:r>
            <a:r>
              <a:rPr lang="es-ES_tradnl" sz="2500" b="0" dirty="0" err="1">
                <a:solidFill>
                  <a:schemeClr val="tx1"/>
                </a:solidFill>
                <a:latin typeface="Century Gothic" panose="020B0502020202020204" pitchFamily="34" charset="0"/>
              </a:rPr>
              <a:t>every</a:t>
            </a:r>
            <a:r>
              <a:rPr lang="es-ES_tradnl" sz="2500" b="0" dirty="0">
                <a:solidFill>
                  <a:schemeClr val="tx1"/>
                </a:solidFill>
                <a:latin typeface="Century Gothic" panose="020B0502020202020204" pitchFamily="34" charset="0"/>
              </a:rPr>
              <a:t> </a:t>
            </a:r>
            <a:r>
              <a:rPr lang="es-ES_tradnl" sz="2500" b="0" dirty="0" err="1">
                <a:solidFill>
                  <a:schemeClr val="tx1"/>
                </a:solidFill>
                <a:latin typeface="Century Gothic" panose="020B0502020202020204" pitchFamily="34" charset="0"/>
              </a:rPr>
              <a:t>life</a:t>
            </a:r>
            <a:r>
              <a:rPr lang="es-ES_tradnl" sz="2500" b="0" dirty="0">
                <a:solidFill>
                  <a:schemeClr val="tx1"/>
                </a:solidFill>
                <a:latin typeface="Century Gothic" panose="020B0502020202020204" pitchFamily="34" charset="0"/>
              </a:rPr>
              <a:t> </a:t>
            </a:r>
            <a:r>
              <a:rPr lang="es-ES_tradnl" sz="2500" b="0" dirty="0" err="1">
                <a:solidFill>
                  <a:schemeClr val="tx1"/>
                </a:solidFill>
                <a:latin typeface="Century Gothic" panose="020B0502020202020204" pitchFamily="34" charset="0"/>
              </a:rPr>
              <a:t>stage</a:t>
            </a:r>
            <a:r>
              <a:rPr lang="es-ES_tradnl" sz="2500" b="0" dirty="0">
                <a:solidFill>
                  <a:schemeClr val="tx1"/>
                </a:solidFill>
                <a:latin typeface="Century Gothic" panose="020B0502020202020204" pitchFamily="34" charset="0"/>
              </a:rPr>
              <a:t>  </a:t>
            </a:r>
          </a:p>
          <a:p>
            <a:pPr marL="230400" marR="0" lvl="0" indent="-230400" algn="l" defTabSz="914400" rtl="0" eaLnBrk="1" fontAlgn="auto" latinLnBrk="0" hangingPunct="1">
              <a:lnSpc>
                <a:spcPct val="90000"/>
              </a:lnSpc>
              <a:spcBef>
                <a:spcPts val="1000"/>
              </a:spcBef>
              <a:spcAft>
                <a:spcPts val="600"/>
              </a:spcAft>
              <a:buClrTx/>
              <a:buSzTx/>
              <a:buFont typeface="Arial" panose="020B0604020202020204" pitchFamily="34" charset="0"/>
              <a:buChar char="•"/>
              <a:tabLst/>
              <a:defRPr/>
            </a:pPr>
            <a:r>
              <a:rPr lang="es-ES_tradnl" sz="2500" b="0" dirty="0">
                <a:solidFill>
                  <a:schemeClr val="tx1"/>
                </a:solidFill>
                <a:latin typeface="Century Gothic" panose="020B0502020202020204" pitchFamily="34" charset="0"/>
              </a:rPr>
              <a:t>Formulas </a:t>
            </a:r>
            <a:r>
              <a:rPr lang="es-ES_tradnl" sz="2500" b="0" dirty="0" err="1">
                <a:solidFill>
                  <a:schemeClr val="tx1"/>
                </a:solidFill>
                <a:latin typeface="Century Gothic" panose="020B0502020202020204" pitchFamily="34" charset="0"/>
              </a:rPr>
              <a:t>researched</a:t>
            </a:r>
            <a:r>
              <a:rPr lang="es-ES_tradnl" sz="2500" b="0" dirty="0">
                <a:solidFill>
                  <a:schemeClr val="tx1"/>
                </a:solidFill>
                <a:latin typeface="Century Gothic" panose="020B0502020202020204" pitchFamily="34" charset="0"/>
              </a:rPr>
              <a:t> and </a:t>
            </a:r>
            <a:r>
              <a:rPr lang="es-ES_tradnl" sz="2500" b="0" dirty="0" err="1">
                <a:solidFill>
                  <a:schemeClr val="tx1"/>
                </a:solidFill>
                <a:latin typeface="Century Gothic" panose="020B0502020202020204" pitchFamily="34" charset="0"/>
              </a:rPr>
              <a:t>ingredients</a:t>
            </a:r>
            <a:r>
              <a:rPr lang="es-ES_tradnl" sz="2500" b="0" dirty="0">
                <a:solidFill>
                  <a:schemeClr val="tx1"/>
                </a:solidFill>
                <a:latin typeface="Century Gothic" panose="020B0502020202020204" pitchFamily="34" charset="0"/>
              </a:rPr>
              <a:t> </a:t>
            </a:r>
            <a:r>
              <a:rPr lang="es-ES_tradnl" sz="2500" b="0" dirty="0" err="1">
                <a:solidFill>
                  <a:schemeClr val="tx1"/>
                </a:solidFill>
                <a:latin typeface="Century Gothic" panose="020B0502020202020204" pitchFamily="34" charset="0"/>
              </a:rPr>
              <a:t>sourced</a:t>
            </a:r>
            <a:r>
              <a:rPr lang="es-ES_tradnl" sz="2500" b="0" dirty="0">
                <a:solidFill>
                  <a:schemeClr val="tx1"/>
                </a:solidFill>
                <a:latin typeface="Century Gothic" panose="020B0502020202020204" pitchFamily="34" charset="0"/>
              </a:rPr>
              <a:t> </a:t>
            </a:r>
            <a:r>
              <a:rPr lang="es-ES_tradnl" sz="2500" b="0" dirty="0" err="1">
                <a:solidFill>
                  <a:schemeClr val="tx1"/>
                </a:solidFill>
                <a:latin typeface="Century Gothic" panose="020B0502020202020204" pitchFamily="34" charset="0"/>
              </a:rPr>
              <a:t>for</a:t>
            </a:r>
            <a:r>
              <a:rPr lang="es-ES_tradnl" sz="2500" b="0" dirty="0">
                <a:solidFill>
                  <a:schemeClr val="tx1"/>
                </a:solidFill>
                <a:latin typeface="Century Gothic" panose="020B0502020202020204" pitchFamily="34" charset="0"/>
              </a:rPr>
              <a:t> </a:t>
            </a:r>
            <a:r>
              <a:rPr lang="es-ES_tradnl" sz="2500" b="0" dirty="0" err="1">
                <a:solidFill>
                  <a:schemeClr val="tx1"/>
                </a:solidFill>
                <a:latin typeface="Century Gothic" panose="020B0502020202020204" pitchFamily="34" charset="0"/>
              </a:rPr>
              <a:t>nutrition</a:t>
            </a:r>
            <a:r>
              <a:rPr lang="es-ES_tradnl" sz="2500" b="0" dirty="0">
                <a:solidFill>
                  <a:schemeClr val="tx1"/>
                </a:solidFill>
                <a:latin typeface="Century Gothic" panose="020B0502020202020204" pitchFamily="34" charset="0"/>
              </a:rPr>
              <a:t> and </a:t>
            </a:r>
            <a:r>
              <a:rPr lang="es-ES_tradnl" sz="2500" b="0" dirty="0" err="1">
                <a:solidFill>
                  <a:schemeClr val="tx1"/>
                </a:solidFill>
                <a:latin typeface="Century Gothic" panose="020B0502020202020204" pitchFamily="34" charset="0"/>
              </a:rPr>
              <a:t>sustainability</a:t>
            </a:r>
            <a:r>
              <a:rPr lang="es-ES_tradnl" sz="2500" b="0" dirty="0">
                <a:solidFill>
                  <a:schemeClr val="tx1"/>
                </a:solidFill>
                <a:latin typeface="Century Gothic" panose="020B0502020202020204" pitchFamily="34" charset="0"/>
              </a:rPr>
              <a:t> </a:t>
            </a:r>
            <a:r>
              <a:rPr lang="es-ES_tradnl" sz="2500" b="0" dirty="0" err="1">
                <a:solidFill>
                  <a:schemeClr val="tx1"/>
                </a:solidFill>
                <a:latin typeface="Century Gothic" panose="020B0502020202020204" pitchFamily="34" charset="0"/>
              </a:rPr>
              <a:t>by</a:t>
            </a:r>
            <a:r>
              <a:rPr lang="es-ES_tradnl" sz="2500" b="0" dirty="0">
                <a:solidFill>
                  <a:schemeClr val="tx1"/>
                </a:solidFill>
                <a:latin typeface="Century Gothic" panose="020B0502020202020204" pitchFamily="34" charset="0"/>
              </a:rPr>
              <a:t> </a:t>
            </a:r>
            <a:r>
              <a:rPr lang="es-ES_tradnl" sz="2500" b="0" dirty="0" err="1">
                <a:solidFill>
                  <a:schemeClr val="tx1"/>
                </a:solidFill>
                <a:latin typeface="Century Gothic" panose="020B0502020202020204" pitchFamily="34" charset="0"/>
              </a:rPr>
              <a:t>our</a:t>
            </a:r>
            <a:r>
              <a:rPr lang="es-ES_tradnl" sz="2500" b="0" dirty="0">
                <a:solidFill>
                  <a:schemeClr val="tx1"/>
                </a:solidFill>
                <a:latin typeface="Century Gothic" panose="020B0502020202020204" pitchFamily="34" charset="0"/>
              </a:rPr>
              <a:t> in-</a:t>
            </a:r>
            <a:r>
              <a:rPr lang="es-ES_tradnl" sz="2500" b="0" dirty="0" err="1">
                <a:solidFill>
                  <a:schemeClr val="tx1"/>
                </a:solidFill>
                <a:latin typeface="Century Gothic" panose="020B0502020202020204" pitchFamily="34" charset="0"/>
              </a:rPr>
              <a:t>house</a:t>
            </a:r>
            <a:r>
              <a:rPr lang="es-ES_tradnl" sz="2500" b="0" dirty="0">
                <a:solidFill>
                  <a:schemeClr val="tx1"/>
                </a:solidFill>
                <a:latin typeface="Century Gothic" panose="020B0502020202020204" pitchFamily="34" charset="0"/>
              </a:rPr>
              <a:t> </a:t>
            </a:r>
            <a:r>
              <a:rPr lang="es-ES_tradnl" sz="2500" b="0" dirty="0" err="1">
                <a:solidFill>
                  <a:schemeClr val="tx1"/>
                </a:solidFill>
                <a:latin typeface="Century Gothic" panose="020B0502020202020204" pitchFamily="34" charset="0"/>
              </a:rPr>
              <a:t>team</a:t>
            </a:r>
            <a:endParaRPr lang="es-ES_tradnl" sz="2500" b="0" dirty="0">
              <a:solidFill>
                <a:schemeClr val="tx1"/>
              </a:solidFill>
              <a:latin typeface="Century Gothic" panose="020B0502020202020204" pitchFamily="34" charset="0"/>
            </a:endParaRPr>
          </a:p>
          <a:p>
            <a:pPr marL="230400" marR="0" lvl="0" indent="-230400" algn="l" defTabSz="914400" rtl="0" eaLnBrk="1" fontAlgn="auto" latinLnBrk="0" hangingPunct="1">
              <a:lnSpc>
                <a:spcPct val="90000"/>
              </a:lnSpc>
              <a:spcBef>
                <a:spcPts val="1000"/>
              </a:spcBef>
              <a:spcAft>
                <a:spcPts val="600"/>
              </a:spcAft>
              <a:buClrTx/>
              <a:buSzTx/>
              <a:buFont typeface="Arial" panose="020B0604020202020204" pitchFamily="34" charset="0"/>
              <a:buChar char="•"/>
              <a:tabLst/>
              <a:defRPr/>
            </a:pPr>
            <a:r>
              <a:rPr lang="es-ES_tradnl" sz="2500" b="0" dirty="0" err="1">
                <a:solidFill>
                  <a:schemeClr val="tx1"/>
                </a:solidFill>
                <a:latin typeface="Century Gothic" panose="020B0502020202020204" pitchFamily="34" charset="0"/>
              </a:rPr>
              <a:t>Precision</a:t>
            </a:r>
            <a:r>
              <a:rPr lang="es-ES_tradnl" sz="2500" b="0" dirty="0">
                <a:solidFill>
                  <a:schemeClr val="tx1"/>
                </a:solidFill>
                <a:latin typeface="Century Gothic" panose="020B0502020202020204" pitchFamily="34" charset="0"/>
              </a:rPr>
              <a:t> </a:t>
            </a:r>
            <a:r>
              <a:rPr lang="es-ES_tradnl" sz="2500" b="0" dirty="0" err="1">
                <a:solidFill>
                  <a:schemeClr val="tx1"/>
                </a:solidFill>
                <a:latin typeface="Century Gothic" panose="020B0502020202020204" pitchFamily="34" charset="0"/>
              </a:rPr>
              <a:t>feeding</a:t>
            </a:r>
            <a:r>
              <a:rPr lang="es-ES_tradnl" sz="2500" b="0" dirty="0">
                <a:solidFill>
                  <a:schemeClr val="tx1"/>
                </a:solidFill>
                <a:latin typeface="Century Gothic" panose="020B0502020202020204" pitchFamily="34" charset="0"/>
              </a:rPr>
              <a:t> </a:t>
            </a:r>
            <a:r>
              <a:rPr lang="es-ES_tradnl" sz="2500" b="0" dirty="0" err="1">
                <a:solidFill>
                  <a:schemeClr val="tx1"/>
                </a:solidFill>
                <a:latin typeface="Century Gothic" panose="020B0502020202020204" pitchFamily="34" charset="0"/>
              </a:rPr>
              <a:t>techniques</a:t>
            </a:r>
            <a:r>
              <a:rPr lang="es-ES_tradnl" sz="2500" b="0" dirty="0">
                <a:solidFill>
                  <a:schemeClr val="tx1"/>
                </a:solidFill>
                <a:latin typeface="Century Gothic" panose="020B0502020202020204" pitchFamily="34" charset="0"/>
              </a:rPr>
              <a:t> </a:t>
            </a:r>
            <a:r>
              <a:rPr lang="es-ES_tradnl" sz="2500" b="0" dirty="0" err="1">
                <a:solidFill>
                  <a:schemeClr val="tx1"/>
                </a:solidFill>
                <a:latin typeface="Century Gothic" panose="020B0502020202020204" pitchFamily="34" charset="0"/>
              </a:rPr>
              <a:t>minimise</a:t>
            </a:r>
            <a:r>
              <a:rPr lang="es-ES_tradnl" sz="2500" b="0" dirty="0">
                <a:solidFill>
                  <a:schemeClr val="tx1"/>
                </a:solidFill>
                <a:latin typeface="Century Gothic" panose="020B0502020202020204" pitchFamily="34" charset="0"/>
              </a:rPr>
              <a:t> </a:t>
            </a:r>
            <a:r>
              <a:rPr lang="es-ES_tradnl" sz="2500" b="0" dirty="0" err="1">
                <a:solidFill>
                  <a:schemeClr val="tx1"/>
                </a:solidFill>
                <a:latin typeface="Century Gothic" panose="020B0502020202020204" pitchFamily="34" charset="0"/>
              </a:rPr>
              <a:t>waste</a:t>
            </a:r>
            <a:r>
              <a:rPr lang="es-ES_tradnl" sz="2500" b="0" dirty="0">
                <a:solidFill>
                  <a:schemeClr val="tx1"/>
                </a:solidFill>
                <a:latin typeface="Century Gothic" panose="020B0502020202020204" pitchFamily="34" charset="0"/>
              </a:rPr>
              <a:t> and </a:t>
            </a:r>
            <a:r>
              <a:rPr lang="es-ES_tradnl" sz="2500" b="0" dirty="0" err="1">
                <a:solidFill>
                  <a:schemeClr val="tx1"/>
                </a:solidFill>
                <a:latin typeface="Century Gothic" panose="020B0502020202020204" pitchFamily="34" charset="0"/>
              </a:rPr>
              <a:t>maximise</a:t>
            </a:r>
            <a:r>
              <a:rPr lang="es-ES_tradnl" sz="2500" b="0" dirty="0">
                <a:solidFill>
                  <a:schemeClr val="tx1"/>
                </a:solidFill>
                <a:latin typeface="Century Gothic" panose="020B0502020202020204" pitchFamily="34" charset="0"/>
              </a:rPr>
              <a:t> </a:t>
            </a:r>
            <a:r>
              <a:rPr lang="es-ES_tradnl" sz="2500" b="0" dirty="0" err="1">
                <a:solidFill>
                  <a:schemeClr val="tx1"/>
                </a:solidFill>
                <a:latin typeface="Century Gothic" panose="020B0502020202020204" pitchFamily="34" charset="0"/>
              </a:rPr>
              <a:t>sustainability</a:t>
            </a:r>
            <a:endParaRPr lang="es-ES_tradnl" sz="2500" b="0" dirty="0">
              <a:solidFill>
                <a:schemeClr val="tx1"/>
              </a:solidFill>
              <a:latin typeface="Century Gothic" panose="020B0502020202020204" pitchFamily="34" charset="0"/>
            </a:endParaRPr>
          </a:p>
        </p:txBody>
      </p:sp>
      <p:pic>
        <p:nvPicPr>
          <p:cNvPr id="11" name="Imagen 2">
            <a:extLst>
              <a:ext uri="{FF2B5EF4-FFF2-40B4-BE49-F238E27FC236}">
                <a16:creationId xmlns:a16="http://schemas.microsoft.com/office/drawing/2014/main" id="{C6517B01-A2F5-89B3-5034-C14B95B01A1D}"/>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700983" y="6413604"/>
            <a:ext cx="881417" cy="202413"/>
          </a:xfrm>
          <a:prstGeom prst="rect">
            <a:avLst/>
          </a:prstGeom>
        </p:spPr>
      </p:pic>
      <p:cxnSp>
        <p:nvCxnSpPr>
          <p:cNvPr id="15" name="Conector recto 3">
            <a:extLst>
              <a:ext uri="{FF2B5EF4-FFF2-40B4-BE49-F238E27FC236}">
                <a16:creationId xmlns:a16="http://schemas.microsoft.com/office/drawing/2014/main" id="{F6F6D78B-E402-0806-BDD0-A9BF44F50254}"/>
              </a:ext>
            </a:extLst>
          </p:cNvPr>
          <p:cNvCxnSpPr/>
          <p:nvPr userDrawn="1"/>
        </p:nvCxnSpPr>
        <p:spPr>
          <a:xfrm>
            <a:off x="-424617" y="402588"/>
            <a:ext cx="921488" cy="0"/>
          </a:xfrm>
          <a:prstGeom prst="line">
            <a:avLst/>
          </a:prstGeom>
          <a:ln w="12700">
            <a:solidFill>
              <a:srgbClr val="B1AFB8"/>
            </a:solidFill>
          </a:ln>
        </p:spPr>
        <p:style>
          <a:lnRef idx="1">
            <a:schemeClr val="accent1"/>
          </a:lnRef>
          <a:fillRef idx="0">
            <a:schemeClr val="accent1"/>
          </a:fillRef>
          <a:effectRef idx="0">
            <a:schemeClr val="accent1"/>
          </a:effectRef>
          <a:fontRef idx="minor">
            <a:schemeClr val="tx1"/>
          </a:fontRef>
        </p:style>
      </p:cxnSp>
      <p:sp>
        <p:nvSpPr>
          <p:cNvPr id="17" name="Rectángulo 4">
            <a:extLst>
              <a:ext uri="{FF2B5EF4-FFF2-40B4-BE49-F238E27FC236}">
                <a16:creationId xmlns:a16="http://schemas.microsoft.com/office/drawing/2014/main" id="{816DABDD-75C4-DA83-E599-EC027C9891E5}"/>
              </a:ext>
            </a:extLst>
          </p:cNvPr>
          <p:cNvSpPr/>
          <p:nvPr userDrawn="1"/>
        </p:nvSpPr>
        <p:spPr>
          <a:xfrm>
            <a:off x="535269" y="271790"/>
            <a:ext cx="2512731" cy="261610"/>
          </a:xfrm>
          <a:prstGeom prst="rect">
            <a:avLst/>
          </a:prstGeom>
        </p:spPr>
        <p:txBody>
          <a:bodyPr wrap="square">
            <a:spAutoFit/>
          </a:bodyPr>
          <a:lstStyle/>
          <a:p>
            <a:r>
              <a:rPr lang="en-CA" sz="1100" b="1" dirty="0">
                <a:solidFill>
                  <a:srgbClr val="B1AFB8"/>
                </a:solidFill>
                <a:latin typeface="Franklin Gothic Book" charset="0"/>
                <a:ea typeface="Franklin Gothic Book" charset="0"/>
                <a:cs typeface="Franklin Gothic Book" charset="0"/>
              </a:rPr>
              <a:t>Farmtofork Presentation</a:t>
            </a:r>
            <a:endParaRPr lang="es-ES_tradnl" sz="1100" dirty="0"/>
          </a:p>
        </p:txBody>
      </p:sp>
      <p:pic>
        <p:nvPicPr>
          <p:cNvPr id="20" name="Picture 19">
            <a:extLst>
              <a:ext uri="{FF2B5EF4-FFF2-40B4-BE49-F238E27FC236}">
                <a16:creationId xmlns:a16="http://schemas.microsoft.com/office/drawing/2014/main" id="{0B93C9C9-085F-63ED-4219-679969931B8E}"/>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609602" y="895125"/>
            <a:ext cx="775570" cy="368479"/>
          </a:xfrm>
          <a:prstGeom prst="rect">
            <a:avLst/>
          </a:prstGeom>
        </p:spPr>
      </p:pic>
      <p:pic>
        <p:nvPicPr>
          <p:cNvPr id="7" name="Picture 6">
            <a:extLst>
              <a:ext uri="{FF2B5EF4-FFF2-40B4-BE49-F238E27FC236}">
                <a16:creationId xmlns:a16="http://schemas.microsoft.com/office/drawing/2014/main" id="{1EE8BDBD-C248-45AE-2932-32D09B50F231}"/>
              </a:ext>
            </a:extLst>
          </p:cNvPr>
          <p:cNvPicPr>
            <a:picLocks noChangeAspect="1"/>
          </p:cNvPicPr>
          <p:nvPr userDrawn="1"/>
        </p:nvPicPr>
        <p:blipFill>
          <a:blip r:embed="rId4" cstate="email">
            <a:extLst>
              <a:ext uri="{28A0092B-C50C-407E-A947-70E740481C1C}">
                <a14:useLocalDpi xmlns:a14="http://schemas.microsoft.com/office/drawing/2010/main"/>
              </a:ext>
            </a:extLst>
          </a:blip>
          <a:srcRect/>
          <a:stretch/>
        </p:blipFill>
        <p:spPr>
          <a:xfrm>
            <a:off x="7436224" y="1322265"/>
            <a:ext cx="5787462" cy="1453128"/>
          </a:xfrm>
          <a:prstGeom prst="rect">
            <a:avLst/>
          </a:prstGeom>
        </p:spPr>
      </p:pic>
      <p:pic>
        <p:nvPicPr>
          <p:cNvPr id="5" name="Picture 4">
            <a:extLst>
              <a:ext uri="{FF2B5EF4-FFF2-40B4-BE49-F238E27FC236}">
                <a16:creationId xmlns:a16="http://schemas.microsoft.com/office/drawing/2014/main" id="{E1B33602-9712-51BE-F896-A83FC63ACDCF}"/>
              </a:ext>
            </a:extLst>
          </p:cNvPr>
          <p:cNvPicPr>
            <a:picLocks noChangeAspect="1"/>
          </p:cNvPicPr>
          <p:nvPr userDrawn="1"/>
        </p:nvPicPr>
        <p:blipFill>
          <a:blip r:embed="rId5" cstate="email">
            <a:extLst>
              <a:ext uri="{28A0092B-C50C-407E-A947-70E740481C1C}">
                <a14:useLocalDpi xmlns:a14="http://schemas.microsoft.com/office/drawing/2010/main"/>
              </a:ext>
            </a:extLst>
          </a:blip>
          <a:srcRect/>
          <a:stretch/>
        </p:blipFill>
        <p:spPr>
          <a:xfrm>
            <a:off x="8221993" y="1659372"/>
            <a:ext cx="3113876" cy="2972021"/>
          </a:xfrm>
          <a:prstGeom prst="rect">
            <a:avLst/>
          </a:prstGeom>
        </p:spPr>
      </p:pic>
    </p:spTree>
    <p:extLst>
      <p:ext uri="{BB962C8B-B14F-4D97-AF65-F5344CB8AC3E}">
        <p14:creationId xmlns:p14="http://schemas.microsoft.com/office/powerpoint/2010/main" val="39439839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88B4374-FF78-D2AB-9908-455AEEBA6AD8}"/>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b="-1"/>
          <a:stretch/>
        </p:blipFill>
        <p:spPr>
          <a:xfrm>
            <a:off x="0" y="0"/>
            <a:ext cx="12191999" cy="6858000"/>
          </a:xfrm>
          <a:prstGeom prst="rect">
            <a:avLst/>
          </a:prstGeom>
        </p:spPr>
      </p:pic>
      <p:pic>
        <p:nvPicPr>
          <p:cNvPr id="8" name="Imagen 5">
            <a:extLst>
              <a:ext uri="{FF2B5EF4-FFF2-40B4-BE49-F238E27FC236}">
                <a16:creationId xmlns:a16="http://schemas.microsoft.com/office/drawing/2014/main" id="{4E39F61A-75B9-47C4-2AD9-6C227647D00D}"/>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700984" y="6413604"/>
            <a:ext cx="881416" cy="202413"/>
          </a:xfrm>
          <a:prstGeom prst="rect">
            <a:avLst/>
          </a:prstGeom>
        </p:spPr>
      </p:pic>
      <p:sp>
        <p:nvSpPr>
          <p:cNvPr id="10" name="Rectangle 9">
            <a:extLst>
              <a:ext uri="{FF2B5EF4-FFF2-40B4-BE49-F238E27FC236}">
                <a16:creationId xmlns:a16="http://schemas.microsoft.com/office/drawing/2014/main" id="{65E569F5-5A94-E2AA-6C09-88E9EBEB3BE5}"/>
              </a:ext>
            </a:extLst>
          </p:cNvPr>
          <p:cNvSpPr/>
          <p:nvPr userDrawn="1"/>
        </p:nvSpPr>
        <p:spPr>
          <a:xfrm>
            <a:off x="-1" y="0"/>
            <a:ext cx="12192000" cy="6858000"/>
          </a:xfrm>
          <a:prstGeom prst="rect">
            <a:avLst/>
          </a:prstGeom>
          <a:solidFill>
            <a:schemeClr val="dk1">
              <a:alpha val="59993"/>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9" name="Rectángulo 5">
            <a:extLst>
              <a:ext uri="{FF2B5EF4-FFF2-40B4-BE49-F238E27FC236}">
                <a16:creationId xmlns:a16="http://schemas.microsoft.com/office/drawing/2014/main" id="{587108BC-D6FA-22FB-4101-3477C02E4B4F}"/>
              </a:ext>
            </a:extLst>
          </p:cNvPr>
          <p:cNvSpPr/>
          <p:nvPr userDrawn="1"/>
        </p:nvSpPr>
        <p:spPr>
          <a:xfrm>
            <a:off x="548341" y="2220284"/>
            <a:ext cx="2517588" cy="3231654"/>
          </a:xfrm>
          <a:prstGeom prst="rect">
            <a:avLst/>
          </a:prstGeom>
        </p:spPr>
        <p:txBody>
          <a:bodyPr wrap="square">
            <a:spAutoFit/>
          </a:bodyPr>
          <a:lstStyle/>
          <a:p>
            <a:pPr algn="ctr"/>
            <a:r>
              <a:rPr lang="en-GB" sz="2200" b="1" i="0" kern="1200" dirty="0">
                <a:solidFill>
                  <a:schemeClr val="bg1"/>
                </a:solidFill>
                <a:effectLst/>
                <a:latin typeface="Century Gothic" panose="020B0502020202020204" pitchFamily="34" charset="0"/>
                <a:ea typeface="+mn-ea"/>
                <a:cs typeface="+mn-cs"/>
              </a:rPr>
              <a:t>Making our own</a:t>
            </a:r>
          </a:p>
          <a:p>
            <a:pPr algn="ctr"/>
            <a:r>
              <a:rPr lang="en-GB" sz="2200" b="1" i="0" kern="1200" dirty="0">
                <a:solidFill>
                  <a:schemeClr val="bg1"/>
                </a:solidFill>
                <a:effectLst/>
                <a:latin typeface="Century Gothic" panose="020B0502020202020204" pitchFamily="34" charset="0"/>
                <a:ea typeface="+mn-ea"/>
                <a:cs typeface="+mn-cs"/>
              </a:rPr>
              <a:t>unique feed</a:t>
            </a:r>
          </a:p>
          <a:p>
            <a:pPr algn="ctr"/>
            <a:endParaRPr lang="en-GB" sz="1600" b="0" i="0" kern="1200" dirty="0">
              <a:solidFill>
                <a:schemeClr val="bg1"/>
              </a:solidFill>
              <a:effectLst/>
              <a:latin typeface="Century Gothic" panose="020B0502020202020204" pitchFamily="34" charset="0"/>
              <a:ea typeface="+mn-ea"/>
              <a:cs typeface="+mn-cs"/>
            </a:endParaRPr>
          </a:p>
          <a:p>
            <a:pPr algn="ctr"/>
            <a:r>
              <a:rPr lang="en-GB" sz="1600" b="0" i="0" kern="1200" dirty="0" err="1">
                <a:solidFill>
                  <a:schemeClr val="bg1"/>
                </a:solidFill>
                <a:effectLst/>
                <a:latin typeface="Century Gothic" panose="020B0502020202020204" pitchFamily="34" charset="0"/>
                <a:ea typeface="+mn-ea"/>
                <a:cs typeface="+mn-cs"/>
              </a:rPr>
              <a:t>Mowi</a:t>
            </a:r>
            <a:r>
              <a:rPr lang="en-GB" sz="1600" b="0" i="0" kern="1200" dirty="0">
                <a:solidFill>
                  <a:schemeClr val="bg1"/>
                </a:solidFill>
                <a:effectLst/>
                <a:latin typeface="Century Gothic" panose="020B0502020202020204" pitchFamily="34" charset="0"/>
                <a:ea typeface="+mn-ea"/>
                <a:cs typeface="+mn-cs"/>
              </a:rPr>
              <a:t> is the only salmon company with their own, large-scale integrated salmon feed production facilities. </a:t>
            </a:r>
            <a:r>
              <a:rPr lang="en-GB" sz="1600" b="0" i="0" kern="1200" dirty="0" err="1">
                <a:solidFill>
                  <a:schemeClr val="bg1"/>
                </a:solidFill>
                <a:effectLst/>
                <a:latin typeface="Century Gothic" panose="020B0502020202020204" pitchFamily="34" charset="0"/>
                <a:ea typeface="+mn-ea"/>
                <a:cs typeface="+mn-cs"/>
              </a:rPr>
              <a:t>Mowi</a:t>
            </a:r>
            <a:r>
              <a:rPr lang="en-GB" sz="1600" b="0" i="0" kern="1200" dirty="0">
                <a:solidFill>
                  <a:schemeClr val="bg1"/>
                </a:solidFill>
                <a:effectLst/>
                <a:latin typeface="Century Gothic" panose="020B0502020202020204" pitchFamily="34" charset="0"/>
                <a:ea typeface="+mn-ea"/>
                <a:cs typeface="+mn-cs"/>
              </a:rPr>
              <a:t> is 96% self-sufficient from own feed production in Norway and Scotland.</a:t>
            </a:r>
          </a:p>
        </p:txBody>
      </p:sp>
      <p:sp>
        <p:nvSpPr>
          <p:cNvPr id="15" name="Rectángulo 5">
            <a:extLst>
              <a:ext uri="{FF2B5EF4-FFF2-40B4-BE49-F238E27FC236}">
                <a16:creationId xmlns:a16="http://schemas.microsoft.com/office/drawing/2014/main" id="{52BCDA73-E124-13F0-5737-24ED4B58CCE3}"/>
              </a:ext>
            </a:extLst>
          </p:cNvPr>
          <p:cNvSpPr/>
          <p:nvPr userDrawn="1"/>
        </p:nvSpPr>
        <p:spPr>
          <a:xfrm>
            <a:off x="3407584" y="2220284"/>
            <a:ext cx="2517588" cy="4401205"/>
          </a:xfrm>
          <a:prstGeom prst="rect">
            <a:avLst/>
          </a:prstGeom>
        </p:spPr>
        <p:txBody>
          <a:bodyPr wrap="square">
            <a:spAutoFit/>
          </a:bodyPr>
          <a:lstStyle/>
          <a:p>
            <a:pPr algn="ctr"/>
            <a:r>
              <a:rPr lang="en-GB" sz="2200" b="1" i="0" kern="1200" dirty="0">
                <a:solidFill>
                  <a:schemeClr val="bg1"/>
                </a:solidFill>
                <a:effectLst/>
                <a:latin typeface="Century Gothic" panose="020B0502020202020204" pitchFamily="34" charset="0"/>
                <a:ea typeface="+mn-ea"/>
                <a:cs typeface="+mn-cs"/>
              </a:rPr>
              <a:t>Setting new standards for sustainable ingredients</a:t>
            </a:r>
          </a:p>
          <a:p>
            <a:pPr algn="ctr"/>
            <a:endParaRPr lang="en-GB" sz="1600" b="0" i="0" kern="1200" dirty="0">
              <a:solidFill>
                <a:schemeClr val="bg1"/>
              </a:solidFill>
              <a:effectLst/>
              <a:latin typeface="Century Gothic" panose="020B0502020202020204" pitchFamily="34" charset="0"/>
              <a:ea typeface="+mn-ea"/>
              <a:cs typeface="+mn-cs"/>
            </a:endParaRPr>
          </a:p>
          <a:p>
            <a:pPr algn="ctr"/>
            <a:r>
              <a:rPr lang="en-GB" sz="1600" b="0" i="0" kern="1200" dirty="0">
                <a:solidFill>
                  <a:schemeClr val="bg1"/>
                </a:solidFill>
                <a:effectLst/>
                <a:latin typeface="Century Gothic" panose="020B0502020202020204" pitchFamily="34" charset="0"/>
                <a:ea typeface="+mn-ea"/>
                <a:cs typeface="+mn-cs"/>
              </a:rPr>
              <a:t>Because we produce so much feed, we have the power to ensure that all ingredients are produced as sustainably as possible. We’re exploring new sources of feed including algae, insect meal and low-trophic marine resources.</a:t>
            </a:r>
          </a:p>
        </p:txBody>
      </p:sp>
      <p:sp>
        <p:nvSpPr>
          <p:cNvPr id="16" name="Rectángulo 5">
            <a:extLst>
              <a:ext uri="{FF2B5EF4-FFF2-40B4-BE49-F238E27FC236}">
                <a16:creationId xmlns:a16="http://schemas.microsoft.com/office/drawing/2014/main" id="{14E4675F-A8C2-9A3D-ADF5-EEC11B512AA0}"/>
              </a:ext>
            </a:extLst>
          </p:cNvPr>
          <p:cNvSpPr/>
          <p:nvPr userDrawn="1"/>
        </p:nvSpPr>
        <p:spPr>
          <a:xfrm>
            <a:off x="6266827" y="2220284"/>
            <a:ext cx="2517588" cy="3323987"/>
          </a:xfrm>
          <a:prstGeom prst="rect">
            <a:avLst/>
          </a:prstGeom>
        </p:spPr>
        <p:txBody>
          <a:bodyPr wrap="square">
            <a:spAutoFit/>
          </a:bodyPr>
          <a:lstStyle/>
          <a:p>
            <a:pPr algn="ctr"/>
            <a:r>
              <a:rPr lang="en-GB" sz="2200" b="1" i="0" kern="1200" dirty="0">
                <a:solidFill>
                  <a:schemeClr val="bg1"/>
                </a:solidFill>
                <a:effectLst/>
                <a:latin typeface="Century Gothic" panose="020B0502020202020204" pitchFamily="34" charset="0"/>
                <a:ea typeface="+mn-ea"/>
                <a:cs typeface="+mn-cs"/>
              </a:rPr>
              <a:t>Cleaning our fish oil, unlike any of our competitors</a:t>
            </a:r>
          </a:p>
          <a:p>
            <a:pPr algn="ctr"/>
            <a:endParaRPr lang="en-GB" sz="1600" b="0" i="0" kern="1200" dirty="0">
              <a:solidFill>
                <a:schemeClr val="bg1"/>
              </a:solidFill>
              <a:effectLst/>
              <a:latin typeface="Century Gothic" panose="020B0502020202020204" pitchFamily="34" charset="0"/>
              <a:ea typeface="+mn-ea"/>
              <a:cs typeface="+mn-cs"/>
            </a:endParaRPr>
          </a:p>
          <a:p>
            <a:pPr algn="ctr"/>
            <a:r>
              <a:rPr lang="en-GB" sz="1600" b="0" i="0" kern="1200" dirty="0" err="1">
                <a:solidFill>
                  <a:schemeClr val="bg1"/>
                </a:solidFill>
                <a:effectLst/>
                <a:latin typeface="Century Gothic" panose="020B0502020202020204" pitchFamily="34" charset="0"/>
                <a:ea typeface="+mn-ea"/>
                <a:cs typeface="+mn-cs"/>
              </a:rPr>
              <a:t>Mowi</a:t>
            </a:r>
            <a:r>
              <a:rPr lang="en-GB" sz="1600" b="0" i="0" kern="1200" dirty="0">
                <a:solidFill>
                  <a:schemeClr val="bg1"/>
                </a:solidFill>
                <a:effectLst/>
                <a:latin typeface="Century Gothic" panose="020B0502020202020204" pitchFamily="34" charset="0"/>
                <a:ea typeface="+mn-ea"/>
                <a:cs typeface="+mn-cs"/>
              </a:rPr>
              <a:t> is the only salmon producer to clean the fish oil used in its feed to remove persistent organic pollutants. This ensures that our salmon have the healthiest possible diet.</a:t>
            </a:r>
          </a:p>
        </p:txBody>
      </p:sp>
      <p:sp>
        <p:nvSpPr>
          <p:cNvPr id="17" name="Rectángulo 5">
            <a:extLst>
              <a:ext uri="{FF2B5EF4-FFF2-40B4-BE49-F238E27FC236}">
                <a16:creationId xmlns:a16="http://schemas.microsoft.com/office/drawing/2014/main" id="{B5BD87A3-DFFA-7741-B9AE-54BBF5387BF7}"/>
              </a:ext>
            </a:extLst>
          </p:cNvPr>
          <p:cNvSpPr/>
          <p:nvPr userDrawn="1"/>
        </p:nvSpPr>
        <p:spPr>
          <a:xfrm>
            <a:off x="9126071" y="2220284"/>
            <a:ext cx="2517588" cy="3077766"/>
          </a:xfrm>
          <a:prstGeom prst="rect">
            <a:avLst/>
          </a:prstGeom>
        </p:spPr>
        <p:txBody>
          <a:bodyPr wrap="square">
            <a:spAutoFit/>
          </a:bodyPr>
          <a:lstStyle/>
          <a:p>
            <a:pPr algn="ctr"/>
            <a:r>
              <a:rPr lang="en-GB" sz="2200" b="1" i="0" kern="1200" dirty="0">
                <a:solidFill>
                  <a:schemeClr val="bg1"/>
                </a:solidFill>
                <a:effectLst/>
                <a:latin typeface="+mn-lt"/>
                <a:ea typeface="+mn-ea"/>
                <a:cs typeface="+mn-cs"/>
              </a:rPr>
              <a:t>New emerging feed raw materials included</a:t>
            </a:r>
          </a:p>
          <a:p>
            <a:pPr algn="ctr"/>
            <a:endParaRPr lang="en-GB" sz="1600" b="0" i="0" kern="1200" dirty="0">
              <a:solidFill>
                <a:schemeClr val="bg1"/>
              </a:solidFill>
              <a:effectLst/>
              <a:latin typeface="Century Gothic" panose="020B0502020202020204" pitchFamily="34" charset="0"/>
              <a:ea typeface="+mn-ea"/>
              <a:cs typeface="+mn-cs"/>
            </a:endParaRPr>
          </a:p>
          <a:p>
            <a:pPr algn="ctr"/>
            <a:r>
              <a:rPr lang="en-GB" sz="1600" b="0" i="0" kern="1200" dirty="0">
                <a:solidFill>
                  <a:schemeClr val="bg1"/>
                </a:solidFill>
                <a:effectLst/>
                <a:latin typeface="Century Gothic" panose="020B0502020202020204" pitchFamily="34" charset="0"/>
                <a:ea typeface="+mn-ea"/>
                <a:cs typeface="+mn-cs"/>
              </a:rPr>
              <a:t>In 2021, </a:t>
            </a:r>
            <a:r>
              <a:rPr lang="en-GB" sz="1600" b="0" i="0" kern="1200" dirty="0" err="1">
                <a:solidFill>
                  <a:schemeClr val="bg1"/>
                </a:solidFill>
                <a:effectLst/>
                <a:latin typeface="Century Gothic" panose="020B0502020202020204" pitchFamily="34" charset="0"/>
                <a:ea typeface="+mn-ea"/>
                <a:cs typeface="+mn-cs"/>
              </a:rPr>
              <a:t>Mowi</a:t>
            </a:r>
            <a:r>
              <a:rPr lang="en-GB" sz="1600" b="0" i="0" kern="1200" dirty="0">
                <a:solidFill>
                  <a:schemeClr val="bg1"/>
                </a:solidFill>
                <a:effectLst/>
                <a:latin typeface="Century Gothic" panose="020B0502020202020204" pitchFamily="34" charset="0"/>
                <a:ea typeface="+mn-ea"/>
                <a:cs typeface="+mn-cs"/>
              </a:rPr>
              <a:t> included 4 % emerging feed raw materials in our feed composition. This includes algal oil and pea protein concentrates.</a:t>
            </a:r>
          </a:p>
        </p:txBody>
      </p:sp>
      <p:pic>
        <p:nvPicPr>
          <p:cNvPr id="19" name="Picture 18">
            <a:extLst>
              <a:ext uri="{FF2B5EF4-FFF2-40B4-BE49-F238E27FC236}">
                <a16:creationId xmlns:a16="http://schemas.microsoft.com/office/drawing/2014/main" id="{7C985B38-2F02-BCBC-B1F3-E3B604320BA3}"/>
              </a:ext>
            </a:extLst>
          </p:cNvPr>
          <p:cNvPicPr>
            <a:picLocks noChangeAspect="1"/>
          </p:cNvPicPr>
          <p:nvPr userDrawn="1"/>
        </p:nvPicPr>
        <p:blipFill>
          <a:blip r:embed="rId4" cstate="email">
            <a:extLst>
              <a:ext uri="{28A0092B-C50C-407E-A947-70E740481C1C}">
                <a14:useLocalDpi xmlns:a14="http://schemas.microsoft.com/office/drawing/2010/main"/>
              </a:ext>
            </a:extLst>
          </a:blip>
          <a:srcRect/>
          <a:stretch/>
        </p:blipFill>
        <p:spPr>
          <a:xfrm>
            <a:off x="1483704" y="1452968"/>
            <a:ext cx="636542" cy="618417"/>
          </a:xfrm>
          <a:prstGeom prst="rect">
            <a:avLst/>
          </a:prstGeom>
        </p:spPr>
      </p:pic>
      <p:pic>
        <p:nvPicPr>
          <p:cNvPr id="20" name="Picture 19">
            <a:extLst>
              <a:ext uri="{FF2B5EF4-FFF2-40B4-BE49-F238E27FC236}">
                <a16:creationId xmlns:a16="http://schemas.microsoft.com/office/drawing/2014/main" id="{67E2C20F-CEE3-6948-9389-5B7E0E6A1A99}"/>
              </a:ext>
            </a:extLst>
          </p:cNvPr>
          <p:cNvPicPr>
            <a:picLocks noChangeAspect="1"/>
          </p:cNvPicPr>
          <p:nvPr userDrawn="1"/>
        </p:nvPicPr>
        <p:blipFill>
          <a:blip r:embed="rId4" cstate="email">
            <a:extLst>
              <a:ext uri="{28A0092B-C50C-407E-A947-70E740481C1C}">
                <a14:useLocalDpi xmlns:a14="http://schemas.microsoft.com/office/drawing/2010/main"/>
              </a:ext>
            </a:extLst>
          </a:blip>
          <a:srcRect/>
          <a:stretch/>
        </p:blipFill>
        <p:spPr>
          <a:xfrm>
            <a:off x="4348106" y="1452968"/>
            <a:ext cx="636542" cy="618417"/>
          </a:xfrm>
          <a:prstGeom prst="rect">
            <a:avLst/>
          </a:prstGeom>
        </p:spPr>
      </p:pic>
      <p:pic>
        <p:nvPicPr>
          <p:cNvPr id="21" name="Picture 20">
            <a:extLst>
              <a:ext uri="{FF2B5EF4-FFF2-40B4-BE49-F238E27FC236}">
                <a16:creationId xmlns:a16="http://schemas.microsoft.com/office/drawing/2014/main" id="{80AD321F-23A6-F580-F7FD-FA9549B1084D}"/>
              </a:ext>
            </a:extLst>
          </p:cNvPr>
          <p:cNvPicPr>
            <a:picLocks noChangeAspect="1"/>
          </p:cNvPicPr>
          <p:nvPr userDrawn="1"/>
        </p:nvPicPr>
        <p:blipFill>
          <a:blip r:embed="rId4" cstate="email">
            <a:extLst>
              <a:ext uri="{28A0092B-C50C-407E-A947-70E740481C1C}">
                <a14:useLocalDpi xmlns:a14="http://schemas.microsoft.com/office/drawing/2010/main"/>
              </a:ext>
            </a:extLst>
          </a:blip>
          <a:srcRect/>
          <a:stretch/>
        </p:blipFill>
        <p:spPr>
          <a:xfrm>
            <a:off x="7207353" y="1452968"/>
            <a:ext cx="636542" cy="618417"/>
          </a:xfrm>
          <a:prstGeom prst="rect">
            <a:avLst/>
          </a:prstGeom>
        </p:spPr>
      </p:pic>
      <p:pic>
        <p:nvPicPr>
          <p:cNvPr id="22" name="Picture 21">
            <a:extLst>
              <a:ext uri="{FF2B5EF4-FFF2-40B4-BE49-F238E27FC236}">
                <a16:creationId xmlns:a16="http://schemas.microsoft.com/office/drawing/2014/main" id="{0D0A88E4-F778-DAB4-C6B0-8A9DB5518765}"/>
              </a:ext>
            </a:extLst>
          </p:cNvPr>
          <p:cNvPicPr>
            <a:picLocks noChangeAspect="1"/>
          </p:cNvPicPr>
          <p:nvPr userDrawn="1"/>
        </p:nvPicPr>
        <p:blipFill>
          <a:blip r:embed="rId4" cstate="email">
            <a:extLst>
              <a:ext uri="{28A0092B-C50C-407E-A947-70E740481C1C}">
                <a14:useLocalDpi xmlns:a14="http://schemas.microsoft.com/office/drawing/2010/main"/>
              </a:ext>
            </a:extLst>
          </a:blip>
          <a:srcRect/>
          <a:stretch/>
        </p:blipFill>
        <p:spPr>
          <a:xfrm>
            <a:off x="10071753" y="1452968"/>
            <a:ext cx="636542" cy="618417"/>
          </a:xfrm>
          <a:prstGeom prst="rect">
            <a:avLst/>
          </a:prstGeom>
        </p:spPr>
      </p:pic>
      <p:cxnSp>
        <p:nvCxnSpPr>
          <p:cNvPr id="23" name="Conector recto 3">
            <a:extLst>
              <a:ext uri="{FF2B5EF4-FFF2-40B4-BE49-F238E27FC236}">
                <a16:creationId xmlns:a16="http://schemas.microsoft.com/office/drawing/2014/main" id="{9C656967-A27E-6CBB-F6F4-509E5C9FD11E}"/>
              </a:ext>
            </a:extLst>
          </p:cNvPr>
          <p:cNvCxnSpPr/>
          <p:nvPr userDrawn="1"/>
        </p:nvCxnSpPr>
        <p:spPr>
          <a:xfrm>
            <a:off x="-424617" y="402588"/>
            <a:ext cx="921488" cy="0"/>
          </a:xfrm>
          <a:prstGeom prst="line">
            <a:avLst/>
          </a:prstGeom>
          <a:ln w="12700">
            <a:solidFill>
              <a:srgbClr val="B1AFB8"/>
            </a:solidFill>
          </a:ln>
        </p:spPr>
        <p:style>
          <a:lnRef idx="1">
            <a:schemeClr val="accent1"/>
          </a:lnRef>
          <a:fillRef idx="0">
            <a:schemeClr val="accent1"/>
          </a:fillRef>
          <a:effectRef idx="0">
            <a:schemeClr val="accent1"/>
          </a:effectRef>
          <a:fontRef idx="minor">
            <a:schemeClr val="tx1"/>
          </a:fontRef>
        </p:style>
      </p:cxnSp>
      <p:sp>
        <p:nvSpPr>
          <p:cNvPr id="25" name="Rectángulo 4">
            <a:extLst>
              <a:ext uri="{FF2B5EF4-FFF2-40B4-BE49-F238E27FC236}">
                <a16:creationId xmlns:a16="http://schemas.microsoft.com/office/drawing/2014/main" id="{7A70412E-8904-DA2F-76FC-1E2C36E72A1C}"/>
              </a:ext>
            </a:extLst>
          </p:cNvPr>
          <p:cNvSpPr/>
          <p:nvPr userDrawn="1"/>
        </p:nvSpPr>
        <p:spPr>
          <a:xfrm>
            <a:off x="535269" y="271790"/>
            <a:ext cx="2512731" cy="261610"/>
          </a:xfrm>
          <a:prstGeom prst="rect">
            <a:avLst/>
          </a:prstGeom>
        </p:spPr>
        <p:txBody>
          <a:bodyPr wrap="square">
            <a:spAutoFit/>
          </a:bodyPr>
          <a:lstStyle/>
          <a:p>
            <a:r>
              <a:rPr lang="en-CA" sz="1100" b="1" dirty="0">
                <a:solidFill>
                  <a:srgbClr val="B1AFB8"/>
                </a:solidFill>
                <a:latin typeface="Franklin Gothic Book" charset="0"/>
                <a:ea typeface="Franklin Gothic Book" charset="0"/>
                <a:cs typeface="Franklin Gothic Book" charset="0"/>
              </a:rPr>
              <a:t>Farmtofork Presentation</a:t>
            </a:r>
            <a:endParaRPr lang="es-ES_tradnl" sz="1100" dirty="0"/>
          </a:p>
        </p:txBody>
      </p:sp>
      <p:sp>
        <p:nvSpPr>
          <p:cNvPr id="2" name="TextBox 1">
            <a:extLst>
              <a:ext uri="{FF2B5EF4-FFF2-40B4-BE49-F238E27FC236}">
                <a16:creationId xmlns:a16="http://schemas.microsoft.com/office/drawing/2014/main" id="{CFDA5422-985B-9F50-5026-B79E154F7D93}"/>
              </a:ext>
            </a:extLst>
          </p:cNvPr>
          <p:cNvSpPr txBox="1"/>
          <p:nvPr userDrawn="1"/>
        </p:nvSpPr>
        <p:spPr>
          <a:xfrm>
            <a:off x="6844937" y="-320040"/>
            <a:ext cx="184731"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403877502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Two Content">
    <p:spTree>
      <p:nvGrpSpPr>
        <p:cNvPr id="1" name=""/>
        <p:cNvGrpSpPr/>
        <p:nvPr/>
      </p:nvGrpSpPr>
      <p:grpSpPr>
        <a:xfrm>
          <a:off x="0" y="0"/>
          <a:ext cx="0" cy="0"/>
          <a:chOff x="0" y="0"/>
          <a:chExt cx="0" cy="0"/>
        </a:xfrm>
      </p:grpSpPr>
      <p:sp>
        <p:nvSpPr>
          <p:cNvPr id="9" name="Rectángulo 5">
            <a:extLst>
              <a:ext uri="{FF2B5EF4-FFF2-40B4-BE49-F238E27FC236}">
                <a16:creationId xmlns:a16="http://schemas.microsoft.com/office/drawing/2014/main" id="{BF365A52-AC37-0B7D-CFD8-5C26E936F3C5}"/>
              </a:ext>
            </a:extLst>
          </p:cNvPr>
          <p:cNvSpPr/>
          <p:nvPr userDrawn="1"/>
        </p:nvSpPr>
        <p:spPr>
          <a:xfrm>
            <a:off x="548342" y="1532964"/>
            <a:ext cx="5547658" cy="3618939"/>
          </a:xfrm>
          <a:prstGeom prst="rect">
            <a:avLst/>
          </a:prstGeom>
        </p:spPr>
        <p:txBody>
          <a:bodyPr wrap="square">
            <a:spAutoFit/>
          </a:bodyPr>
          <a:lstStyle/>
          <a:p>
            <a:pPr marL="230400" lvl="0" indent="-230400">
              <a:lnSpc>
                <a:spcPct val="90000"/>
              </a:lnSpc>
              <a:spcBef>
                <a:spcPts val="1000"/>
              </a:spcBef>
              <a:spcAft>
                <a:spcPts val="600"/>
              </a:spcAft>
              <a:buFont typeface="Arial" panose="020B0604020202020204" pitchFamily="34" charset="0"/>
              <a:buChar char="•"/>
            </a:pPr>
            <a:r>
              <a:rPr lang="en-GB" sz="2500" b="0" kern="1200" dirty="0">
                <a:solidFill>
                  <a:schemeClr val="tx1"/>
                </a:solidFill>
                <a:effectLst/>
                <a:latin typeface="Century Gothic" panose="020B0502020202020204" pitchFamily="34" charset="0"/>
                <a:ea typeface="+mn-ea"/>
                <a:cs typeface="+mn-cs"/>
              </a:rPr>
              <a:t>Developing our own food guarantees sustainability, consistency and security</a:t>
            </a:r>
          </a:p>
          <a:p>
            <a:pPr marL="230400" lvl="0" indent="-230400">
              <a:lnSpc>
                <a:spcPct val="90000"/>
              </a:lnSpc>
              <a:spcBef>
                <a:spcPts val="1000"/>
              </a:spcBef>
              <a:spcAft>
                <a:spcPts val="600"/>
              </a:spcAft>
              <a:buFont typeface="Arial" panose="020B0604020202020204" pitchFamily="34" charset="0"/>
              <a:buChar char="•"/>
            </a:pPr>
            <a:r>
              <a:rPr lang="en-GB" sz="2500" b="0" kern="1200" dirty="0">
                <a:solidFill>
                  <a:schemeClr val="tx1"/>
                </a:solidFill>
                <a:effectLst/>
                <a:latin typeface="Century Gothic" panose="020B0502020202020204" pitchFamily="34" charset="0"/>
                <a:ea typeface="+mn-ea"/>
                <a:cs typeface="+mn-cs"/>
              </a:rPr>
              <a:t>Leading FIFO rates put our salmon among the world’s most sustainable meats</a:t>
            </a:r>
          </a:p>
          <a:p>
            <a:pPr marL="230400" lvl="0" indent="-230400">
              <a:lnSpc>
                <a:spcPct val="90000"/>
              </a:lnSpc>
              <a:spcBef>
                <a:spcPts val="1000"/>
              </a:spcBef>
              <a:spcAft>
                <a:spcPts val="600"/>
              </a:spcAft>
              <a:buFont typeface="Arial" panose="020B0604020202020204" pitchFamily="34" charset="0"/>
              <a:buChar char="•"/>
            </a:pPr>
            <a:r>
              <a:rPr lang="en-GB" sz="2500" b="0" kern="1200" dirty="0">
                <a:solidFill>
                  <a:schemeClr val="tx1"/>
                </a:solidFill>
                <a:effectLst/>
                <a:latin typeface="Century Gothic" panose="020B0502020202020204" pitchFamily="34" charset="0"/>
                <a:ea typeface="+mn-ea"/>
                <a:cs typeface="+mn-cs"/>
              </a:rPr>
              <a:t>We have enhanced sustainability across the global soybean </a:t>
            </a:r>
            <a:br>
              <a:rPr lang="en-GB" sz="2500" b="0" kern="1200" dirty="0">
                <a:solidFill>
                  <a:schemeClr val="tx1"/>
                </a:solidFill>
                <a:effectLst/>
                <a:latin typeface="Century Gothic" panose="020B0502020202020204" pitchFamily="34" charset="0"/>
                <a:ea typeface="+mn-ea"/>
                <a:cs typeface="+mn-cs"/>
              </a:rPr>
            </a:br>
            <a:r>
              <a:rPr lang="en-GB" sz="2500" b="0" kern="1200" dirty="0">
                <a:solidFill>
                  <a:schemeClr val="tx1"/>
                </a:solidFill>
                <a:effectLst/>
                <a:latin typeface="Century Gothic" panose="020B0502020202020204" pitchFamily="34" charset="0"/>
                <a:ea typeface="+mn-ea"/>
                <a:cs typeface="+mn-cs"/>
              </a:rPr>
              <a:t>supply chain</a:t>
            </a:r>
          </a:p>
        </p:txBody>
      </p:sp>
      <p:pic>
        <p:nvPicPr>
          <p:cNvPr id="11" name="Imagen 2">
            <a:extLst>
              <a:ext uri="{FF2B5EF4-FFF2-40B4-BE49-F238E27FC236}">
                <a16:creationId xmlns:a16="http://schemas.microsoft.com/office/drawing/2014/main" id="{C6517B01-A2F5-89B3-5034-C14B95B01A1D}"/>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700983" y="6413604"/>
            <a:ext cx="881417" cy="202413"/>
          </a:xfrm>
          <a:prstGeom prst="rect">
            <a:avLst/>
          </a:prstGeom>
        </p:spPr>
      </p:pic>
      <p:pic>
        <p:nvPicPr>
          <p:cNvPr id="14" name="Picture 13">
            <a:extLst>
              <a:ext uri="{FF2B5EF4-FFF2-40B4-BE49-F238E27FC236}">
                <a16:creationId xmlns:a16="http://schemas.microsoft.com/office/drawing/2014/main" id="{CD716945-323F-79CD-F278-8806161DCB37}"/>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6867076" y="-13447"/>
            <a:ext cx="4715323" cy="5243705"/>
          </a:xfrm>
          <a:prstGeom prst="rect">
            <a:avLst/>
          </a:prstGeom>
        </p:spPr>
      </p:pic>
      <p:cxnSp>
        <p:nvCxnSpPr>
          <p:cNvPr id="15" name="Conector recto 3">
            <a:extLst>
              <a:ext uri="{FF2B5EF4-FFF2-40B4-BE49-F238E27FC236}">
                <a16:creationId xmlns:a16="http://schemas.microsoft.com/office/drawing/2014/main" id="{F6F6D78B-E402-0806-BDD0-A9BF44F50254}"/>
              </a:ext>
            </a:extLst>
          </p:cNvPr>
          <p:cNvCxnSpPr/>
          <p:nvPr userDrawn="1"/>
        </p:nvCxnSpPr>
        <p:spPr>
          <a:xfrm>
            <a:off x="-424617" y="402588"/>
            <a:ext cx="921488" cy="0"/>
          </a:xfrm>
          <a:prstGeom prst="line">
            <a:avLst/>
          </a:prstGeom>
          <a:ln w="12700">
            <a:solidFill>
              <a:srgbClr val="B1AFB8"/>
            </a:solidFill>
          </a:ln>
        </p:spPr>
        <p:style>
          <a:lnRef idx="1">
            <a:schemeClr val="accent1"/>
          </a:lnRef>
          <a:fillRef idx="0">
            <a:schemeClr val="accent1"/>
          </a:fillRef>
          <a:effectRef idx="0">
            <a:schemeClr val="accent1"/>
          </a:effectRef>
          <a:fontRef idx="minor">
            <a:schemeClr val="tx1"/>
          </a:fontRef>
        </p:style>
      </p:cxnSp>
      <p:sp>
        <p:nvSpPr>
          <p:cNvPr id="17" name="Rectángulo 4">
            <a:extLst>
              <a:ext uri="{FF2B5EF4-FFF2-40B4-BE49-F238E27FC236}">
                <a16:creationId xmlns:a16="http://schemas.microsoft.com/office/drawing/2014/main" id="{816DABDD-75C4-DA83-E599-EC027C9891E5}"/>
              </a:ext>
            </a:extLst>
          </p:cNvPr>
          <p:cNvSpPr/>
          <p:nvPr userDrawn="1"/>
        </p:nvSpPr>
        <p:spPr>
          <a:xfrm>
            <a:off x="535269" y="271790"/>
            <a:ext cx="2512731" cy="261610"/>
          </a:xfrm>
          <a:prstGeom prst="rect">
            <a:avLst/>
          </a:prstGeom>
        </p:spPr>
        <p:txBody>
          <a:bodyPr wrap="square">
            <a:spAutoFit/>
          </a:bodyPr>
          <a:lstStyle/>
          <a:p>
            <a:r>
              <a:rPr lang="en-CA" sz="1100" b="1" dirty="0">
                <a:solidFill>
                  <a:srgbClr val="B1AFB8"/>
                </a:solidFill>
                <a:latin typeface="Franklin Gothic Book" charset="0"/>
                <a:ea typeface="Franklin Gothic Book" charset="0"/>
                <a:cs typeface="Franklin Gothic Book" charset="0"/>
              </a:rPr>
              <a:t>Farmtofork Presentation</a:t>
            </a:r>
            <a:endParaRPr lang="es-ES_tradnl" sz="1100" dirty="0"/>
          </a:p>
        </p:txBody>
      </p:sp>
      <p:pic>
        <p:nvPicPr>
          <p:cNvPr id="10" name="Picture 9">
            <a:extLst>
              <a:ext uri="{FF2B5EF4-FFF2-40B4-BE49-F238E27FC236}">
                <a16:creationId xmlns:a16="http://schemas.microsoft.com/office/drawing/2014/main" id="{288DA094-D3DC-AF4A-EA3F-E05C10DEBFA2}"/>
              </a:ext>
            </a:extLst>
          </p:cNvPr>
          <p:cNvPicPr>
            <a:picLocks noChangeAspect="1"/>
          </p:cNvPicPr>
          <p:nvPr userDrawn="1"/>
        </p:nvPicPr>
        <p:blipFill>
          <a:blip r:embed="rId4" cstate="email">
            <a:extLst>
              <a:ext uri="{28A0092B-C50C-407E-A947-70E740481C1C}">
                <a14:useLocalDpi xmlns:a14="http://schemas.microsoft.com/office/drawing/2010/main"/>
              </a:ext>
            </a:extLst>
          </a:blip>
          <a:srcRect/>
          <a:stretch/>
        </p:blipFill>
        <p:spPr>
          <a:xfrm>
            <a:off x="609602" y="895125"/>
            <a:ext cx="775570" cy="368479"/>
          </a:xfrm>
          <a:prstGeom prst="rect">
            <a:avLst/>
          </a:prstGeom>
        </p:spPr>
      </p:pic>
    </p:spTree>
    <p:extLst>
      <p:ext uri="{BB962C8B-B14F-4D97-AF65-F5344CB8AC3E}">
        <p14:creationId xmlns:p14="http://schemas.microsoft.com/office/powerpoint/2010/main" val="279902336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5_Two Content">
    <p:spTree>
      <p:nvGrpSpPr>
        <p:cNvPr id="1" name=""/>
        <p:cNvGrpSpPr/>
        <p:nvPr/>
      </p:nvGrpSpPr>
      <p:grpSpPr>
        <a:xfrm>
          <a:off x="0" y="0"/>
          <a:ext cx="0" cy="0"/>
          <a:chOff x="0" y="0"/>
          <a:chExt cx="0" cy="0"/>
        </a:xfrm>
      </p:grpSpPr>
      <p:pic>
        <p:nvPicPr>
          <p:cNvPr id="11" name="Imagen 2">
            <a:extLst>
              <a:ext uri="{FF2B5EF4-FFF2-40B4-BE49-F238E27FC236}">
                <a16:creationId xmlns:a16="http://schemas.microsoft.com/office/drawing/2014/main" id="{C6517B01-A2F5-89B3-5034-C14B95B01A1D}"/>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700983" y="6413604"/>
            <a:ext cx="881417" cy="202413"/>
          </a:xfrm>
          <a:prstGeom prst="rect">
            <a:avLst/>
          </a:prstGeom>
        </p:spPr>
      </p:pic>
      <p:sp>
        <p:nvSpPr>
          <p:cNvPr id="6" name="Rectángulo 5">
            <a:extLst>
              <a:ext uri="{FF2B5EF4-FFF2-40B4-BE49-F238E27FC236}">
                <a16:creationId xmlns:a16="http://schemas.microsoft.com/office/drawing/2014/main" id="{4AB49446-9FFC-A03F-D55A-B2E9CEBFD8A6}"/>
              </a:ext>
            </a:extLst>
          </p:cNvPr>
          <p:cNvSpPr/>
          <p:nvPr userDrawn="1"/>
        </p:nvSpPr>
        <p:spPr>
          <a:xfrm>
            <a:off x="548342" y="1532964"/>
            <a:ext cx="5547658" cy="3272691"/>
          </a:xfrm>
          <a:prstGeom prst="rect">
            <a:avLst/>
          </a:prstGeom>
        </p:spPr>
        <p:txBody>
          <a:bodyPr wrap="square">
            <a:spAutoFit/>
          </a:bodyPr>
          <a:lstStyle/>
          <a:p>
            <a:pPr marL="230400" lvl="0" indent="-230400">
              <a:lnSpc>
                <a:spcPct val="90000"/>
              </a:lnSpc>
              <a:spcBef>
                <a:spcPts val="1000"/>
              </a:spcBef>
              <a:spcAft>
                <a:spcPts val="600"/>
              </a:spcAft>
              <a:buFont typeface="Arial" panose="020B0604020202020204" pitchFamily="34" charset="0"/>
              <a:buChar char="•"/>
            </a:pPr>
            <a:r>
              <a:rPr lang="en-GB" sz="2500" b="0" kern="1200" dirty="0">
                <a:solidFill>
                  <a:schemeClr val="tx1"/>
                </a:solidFill>
                <a:effectLst/>
                <a:latin typeface="Century Gothic" panose="020B0502020202020204" pitchFamily="34" charset="0"/>
                <a:ea typeface="+mn-ea"/>
                <a:cs typeface="+mn-cs"/>
              </a:rPr>
              <a:t>Aquaculture 4.0 gives us all </a:t>
            </a:r>
            <a:br>
              <a:rPr lang="en-GB" sz="2500" b="0" kern="1200" dirty="0">
                <a:solidFill>
                  <a:schemeClr val="tx1"/>
                </a:solidFill>
                <a:effectLst/>
                <a:latin typeface="Century Gothic" panose="020B0502020202020204" pitchFamily="34" charset="0"/>
                <a:ea typeface="+mn-ea"/>
                <a:cs typeface="+mn-cs"/>
              </a:rPr>
            </a:br>
            <a:r>
              <a:rPr lang="en-GB" sz="2500" b="0" kern="1200" dirty="0">
                <a:solidFill>
                  <a:schemeClr val="tx1"/>
                </a:solidFill>
                <a:effectLst/>
                <a:latin typeface="Century Gothic" panose="020B0502020202020204" pitchFamily="34" charset="0"/>
                <a:ea typeface="+mn-ea"/>
                <a:cs typeface="+mn-cs"/>
              </a:rPr>
              <a:t>the data we need to perfect </a:t>
            </a:r>
            <a:br>
              <a:rPr lang="en-GB" sz="2500" b="0" kern="1200" dirty="0">
                <a:solidFill>
                  <a:schemeClr val="tx1"/>
                </a:solidFill>
                <a:effectLst/>
                <a:latin typeface="Century Gothic" panose="020B0502020202020204" pitchFamily="34" charset="0"/>
                <a:ea typeface="+mn-ea"/>
                <a:cs typeface="+mn-cs"/>
              </a:rPr>
            </a:br>
            <a:r>
              <a:rPr lang="en-GB" sz="2500" b="0" kern="1200" dirty="0">
                <a:solidFill>
                  <a:schemeClr val="tx1"/>
                </a:solidFill>
                <a:effectLst/>
                <a:latin typeface="Century Gothic" panose="020B0502020202020204" pitchFamily="34" charset="0"/>
                <a:ea typeface="+mn-ea"/>
                <a:cs typeface="+mn-cs"/>
              </a:rPr>
              <a:t>our feed</a:t>
            </a:r>
          </a:p>
          <a:p>
            <a:pPr marL="230400" lvl="0" indent="-230400">
              <a:lnSpc>
                <a:spcPct val="90000"/>
              </a:lnSpc>
              <a:spcBef>
                <a:spcPts val="1000"/>
              </a:spcBef>
              <a:spcAft>
                <a:spcPts val="600"/>
              </a:spcAft>
              <a:buFont typeface="Arial" panose="020B0604020202020204" pitchFamily="34" charset="0"/>
              <a:buChar char="•"/>
            </a:pPr>
            <a:r>
              <a:rPr lang="en-GB" sz="2500" b="0" kern="1200" dirty="0">
                <a:solidFill>
                  <a:schemeClr val="tx1"/>
                </a:solidFill>
                <a:effectLst/>
                <a:latin typeface="Century Gothic" panose="020B0502020202020204" pitchFamily="34" charset="0"/>
                <a:ea typeface="+mn-ea"/>
                <a:cs typeface="+mn-cs"/>
              </a:rPr>
              <a:t>Setting higher standards in our fish oil cleaning</a:t>
            </a:r>
          </a:p>
          <a:p>
            <a:pPr marL="230400" lvl="0" indent="-230400">
              <a:lnSpc>
                <a:spcPct val="90000"/>
              </a:lnSpc>
              <a:spcBef>
                <a:spcPts val="1000"/>
              </a:spcBef>
              <a:spcAft>
                <a:spcPts val="600"/>
              </a:spcAft>
              <a:buFont typeface="Arial" panose="020B0604020202020204" pitchFamily="34" charset="0"/>
              <a:buChar char="•"/>
            </a:pPr>
            <a:r>
              <a:rPr lang="en-GB" sz="2500" b="0" kern="1200" dirty="0">
                <a:solidFill>
                  <a:schemeClr val="tx1"/>
                </a:solidFill>
                <a:effectLst/>
                <a:latin typeface="Century Gothic" panose="020B0502020202020204" pitchFamily="34" charset="0"/>
                <a:ea typeface="+mn-ea"/>
                <a:cs typeface="+mn-cs"/>
              </a:rPr>
              <a:t>Recapturing fish oil and </a:t>
            </a:r>
            <a:br>
              <a:rPr lang="en-GB" sz="2500" b="0" kern="1200" dirty="0">
                <a:solidFill>
                  <a:schemeClr val="tx1"/>
                </a:solidFill>
                <a:effectLst/>
                <a:latin typeface="Century Gothic" panose="020B0502020202020204" pitchFamily="34" charset="0"/>
                <a:ea typeface="+mn-ea"/>
                <a:cs typeface="+mn-cs"/>
              </a:rPr>
            </a:br>
            <a:r>
              <a:rPr lang="en-GB" sz="2500" b="0" kern="1200" dirty="0">
                <a:solidFill>
                  <a:schemeClr val="tx1"/>
                </a:solidFill>
                <a:effectLst/>
                <a:latin typeface="Century Gothic" panose="020B0502020202020204" pitchFamily="34" charset="0"/>
                <a:ea typeface="+mn-ea"/>
                <a:cs typeface="+mn-cs"/>
              </a:rPr>
              <a:t>fishmeal makes our salmon </a:t>
            </a:r>
            <a:br>
              <a:rPr lang="en-GB" sz="2500" b="0" kern="1200" dirty="0">
                <a:solidFill>
                  <a:schemeClr val="tx1"/>
                </a:solidFill>
                <a:effectLst/>
                <a:latin typeface="Century Gothic" panose="020B0502020202020204" pitchFamily="34" charset="0"/>
                <a:ea typeface="+mn-ea"/>
                <a:cs typeface="+mn-cs"/>
              </a:rPr>
            </a:br>
            <a:r>
              <a:rPr lang="en-GB" sz="2500" b="0" kern="1200" dirty="0">
                <a:solidFill>
                  <a:schemeClr val="tx1"/>
                </a:solidFill>
                <a:effectLst/>
                <a:latin typeface="Century Gothic" panose="020B0502020202020204" pitchFamily="34" charset="0"/>
                <a:ea typeface="+mn-ea"/>
                <a:cs typeface="+mn-cs"/>
              </a:rPr>
              <a:t>more sustainable</a:t>
            </a:r>
          </a:p>
        </p:txBody>
      </p:sp>
      <p:pic>
        <p:nvPicPr>
          <p:cNvPr id="7" name="Picture 6">
            <a:extLst>
              <a:ext uri="{FF2B5EF4-FFF2-40B4-BE49-F238E27FC236}">
                <a16:creationId xmlns:a16="http://schemas.microsoft.com/office/drawing/2014/main" id="{100E510F-8DE5-E28D-F457-F83E1AAF2DC6}"/>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6867076" y="-13447"/>
            <a:ext cx="4715323" cy="5243705"/>
          </a:xfrm>
          <a:prstGeom prst="rect">
            <a:avLst/>
          </a:prstGeom>
        </p:spPr>
      </p:pic>
      <p:cxnSp>
        <p:nvCxnSpPr>
          <p:cNvPr id="8" name="Conector recto 3">
            <a:extLst>
              <a:ext uri="{FF2B5EF4-FFF2-40B4-BE49-F238E27FC236}">
                <a16:creationId xmlns:a16="http://schemas.microsoft.com/office/drawing/2014/main" id="{9CA500A6-5DA4-EDDA-6841-D34F6A5C9AC3}"/>
              </a:ext>
            </a:extLst>
          </p:cNvPr>
          <p:cNvCxnSpPr/>
          <p:nvPr userDrawn="1"/>
        </p:nvCxnSpPr>
        <p:spPr>
          <a:xfrm>
            <a:off x="-424617" y="402588"/>
            <a:ext cx="921488" cy="0"/>
          </a:xfrm>
          <a:prstGeom prst="line">
            <a:avLst/>
          </a:prstGeom>
          <a:ln w="12700">
            <a:solidFill>
              <a:srgbClr val="B1AFB8"/>
            </a:solidFill>
          </a:ln>
        </p:spPr>
        <p:style>
          <a:lnRef idx="1">
            <a:schemeClr val="accent1"/>
          </a:lnRef>
          <a:fillRef idx="0">
            <a:schemeClr val="accent1"/>
          </a:fillRef>
          <a:effectRef idx="0">
            <a:schemeClr val="accent1"/>
          </a:effectRef>
          <a:fontRef idx="minor">
            <a:schemeClr val="tx1"/>
          </a:fontRef>
        </p:style>
      </p:cxnSp>
      <p:sp>
        <p:nvSpPr>
          <p:cNvPr id="13" name="Rectángulo 4">
            <a:extLst>
              <a:ext uri="{FF2B5EF4-FFF2-40B4-BE49-F238E27FC236}">
                <a16:creationId xmlns:a16="http://schemas.microsoft.com/office/drawing/2014/main" id="{0B741D61-03C2-BCB7-E9EF-E81EFAB56BED}"/>
              </a:ext>
            </a:extLst>
          </p:cNvPr>
          <p:cNvSpPr/>
          <p:nvPr userDrawn="1"/>
        </p:nvSpPr>
        <p:spPr>
          <a:xfrm>
            <a:off x="535269" y="271790"/>
            <a:ext cx="2512731" cy="261610"/>
          </a:xfrm>
          <a:prstGeom prst="rect">
            <a:avLst/>
          </a:prstGeom>
        </p:spPr>
        <p:txBody>
          <a:bodyPr wrap="square">
            <a:spAutoFit/>
          </a:bodyPr>
          <a:lstStyle/>
          <a:p>
            <a:r>
              <a:rPr lang="en-CA" sz="1100" b="1" dirty="0">
                <a:solidFill>
                  <a:srgbClr val="B1AFB8"/>
                </a:solidFill>
                <a:latin typeface="Franklin Gothic Book" charset="0"/>
                <a:ea typeface="Franklin Gothic Book" charset="0"/>
                <a:cs typeface="Franklin Gothic Book" charset="0"/>
              </a:rPr>
              <a:t>Farmtofork Presentation</a:t>
            </a:r>
            <a:endParaRPr lang="es-ES_tradnl" sz="1100" dirty="0">
              <a:solidFill>
                <a:srgbClr val="B1AFB8"/>
              </a:solidFill>
            </a:endParaRPr>
          </a:p>
        </p:txBody>
      </p:sp>
      <p:pic>
        <p:nvPicPr>
          <p:cNvPr id="9" name="Picture 8">
            <a:extLst>
              <a:ext uri="{FF2B5EF4-FFF2-40B4-BE49-F238E27FC236}">
                <a16:creationId xmlns:a16="http://schemas.microsoft.com/office/drawing/2014/main" id="{65500BD1-F8F8-21AC-C830-CFA9673A8E6C}"/>
              </a:ext>
            </a:extLst>
          </p:cNvPr>
          <p:cNvPicPr>
            <a:picLocks noChangeAspect="1"/>
          </p:cNvPicPr>
          <p:nvPr userDrawn="1"/>
        </p:nvPicPr>
        <p:blipFill>
          <a:blip r:embed="rId4" cstate="email">
            <a:extLst>
              <a:ext uri="{28A0092B-C50C-407E-A947-70E740481C1C}">
                <a14:useLocalDpi xmlns:a14="http://schemas.microsoft.com/office/drawing/2010/main"/>
              </a:ext>
            </a:extLst>
          </a:blip>
          <a:srcRect/>
          <a:stretch/>
        </p:blipFill>
        <p:spPr>
          <a:xfrm>
            <a:off x="609602" y="895125"/>
            <a:ext cx="775570" cy="368479"/>
          </a:xfrm>
          <a:prstGeom prst="rect">
            <a:avLst/>
          </a:prstGeom>
        </p:spPr>
      </p:pic>
    </p:spTree>
    <p:extLst>
      <p:ext uri="{BB962C8B-B14F-4D97-AF65-F5344CB8AC3E}">
        <p14:creationId xmlns:p14="http://schemas.microsoft.com/office/powerpoint/2010/main" val="278506001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52C2A573-C2E4-67F5-44C1-FD868C171605}"/>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0" y="1"/>
            <a:ext cx="12191999" cy="6857999"/>
          </a:xfrm>
          <a:prstGeom prst="rect">
            <a:avLst/>
          </a:prstGeom>
        </p:spPr>
      </p:pic>
      <p:pic>
        <p:nvPicPr>
          <p:cNvPr id="14" name="Imagen 5">
            <a:extLst>
              <a:ext uri="{FF2B5EF4-FFF2-40B4-BE49-F238E27FC236}">
                <a16:creationId xmlns:a16="http://schemas.microsoft.com/office/drawing/2014/main" id="{0A999DAE-3420-BEA2-005B-B3E8B7BBF391}"/>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700984" y="6413604"/>
            <a:ext cx="881416" cy="202413"/>
          </a:xfrm>
          <a:prstGeom prst="rect">
            <a:avLst/>
          </a:prstGeom>
        </p:spPr>
      </p:pic>
    </p:spTree>
    <p:extLst>
      <p:ext uri="{BB962C8B-B14F-4D97-AF65-F5344CB8AC3E}">
        <p14:creationId xmlns:p14="http://schemas.microsoft.com/office/powerpoint/2010/main" val="91401567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52C2A573-C2E4-67F5-44C1-FD868C171605}"/>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1"/>
            <a:ext cx="12191999" cy="6857999"/>
          </a:xfrm>
          <a:prstGeom prst="rect">
            <a:avLst/>
          </a:prstGeom>
        </p:spPr>
      </p:pic>
      <p:pic>
        <p:nvPicPr>
          <p:cNvPr id="14" name="Imagen 5">
            <a:extLst>
              <a:ext uri="{FF2B5EF4-FFF2-40B4-BE49-F238E27FC236}">
                <a16:creationId xmlns:a16="http://schemas.microsoft.com/office/drawing/2014/main" id="{0A999DAE-3420-BEA2-005B-B3E8B7BBF391}"/>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700984" y="6413604"/>
            <a:ext cx="881416" cy="202413"/>
          </a:xfrm>
          <a:prstGeom prst="rect">
            <a:avLst/>
          </a:prstGeom>
        </p:spPr>
      </p:pic>
    </p:spTree>
    <p:extLst>
      <p:ext uri="{BB962C8B-B14F-4D97-AF65-F5344CB8AC3E}">
        <p14:creationId xmlns:p14="http://schemas.microsoft.com/office/powerpoint/2010/main" val="379430419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pic>
        <p:nvPicPr>
          <p:cNvPr id="2" name="1920x1080 MOWI FRESHWATER - Smolt Montage" descr="1920x1080 MOWI FRESHWATER - Smolt Montage">
            <a:hlinkClick r:id="" action="ppaction://media"/>
            <a:extLst>
              <a:ext uri="{FF2B5EF4-FFF2-40B4-BE49-F238E27FC236}">
                <a16:creationId xmlns:a16="http://schemas.microsoft.com/office/drawing/2014/main" id="{425B18E3-62BF-7DD5-E537-AE055D0D5C2D}"/>
              </a:ext>
            </a:extLst>
          </p:cNvPr>
          <p:cNvPicPr>
            <a:picLocks noChangeAspect="1"/>
          </p:cNvPicPr>
          <p:nvPr userDrawn="1">
            <a:videoFile r:link="rId2"/>
            <p:extLst>
              <p:ext uri="{DAA4B4D4-6D71-4841-9C94-3DE7FCFB9230}">
                <p14:media xmlns:p14="http://schemas.microsoft.com/office/powerpoint/2010/main" r:embed="rId1"/>
              </p:ext>
            </p:extLst>
          </p:nvPr>
        </p:nvPicPr>
        <p:blipFill>
          <a:blip r:embed="rId4"/>
          <a:stretch>
            <a:fillRect/>
          </a:stretch>
        </p:blipFill>
        <p:spPr>
          <a:xfrm>
            <a:off x="9525" y="1588"/>
            <a:ext cx="12192000" cy="6858000"/>
          </a:xfrm>
          <a:prstGeom prst="rect">
            <a:avLst/>
          </a:prstGeom>
        </p:spPr>
      </p:pic>
      <p:pic>
        <p:nvPicPr>
          <p:cNvPr id="14" name="Imagen 5">
            <a:extLst>
              <a:ext uri="{FF2B5EF4-FFF2-40B4-BE49-F238E27FC236}">
                <a16:creationId xmlns:a16="http://schemas.microsoft.com/office/drawing/2014/main" id="{0A999DAE-3420-BEA2-005B-B3E8B7BBF391}"/>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10700984" y="6413604"/>
            <a:ext cx="881416" cy="202413"/>
          </a:xfrm>
          <a:prstGeom prst="rect">
            <a:avLst/>
          </a:prstGeom>
        </p:spPr>
      </p:pic>
      <p:sp>
        <p:nvSpPr>
          <p:cNvPr id="15" name="Rectángulo 5">
            <a:extLst>
              <a:ext uri="{FF2B5EF4-FFF2-40B4-BE49-F238E27FC236}">
                <a16:creationId xmlns:a16="http://schemas.microsoft.com/office/drawing/2014/main" id="{E2032094-0609-AA9A-E92C-35660187CB3E}"/>
              </a:ext>
            </a:extLst>
          </p:cNvPr>
          <p:cNvSpPr/>
          <p:nvPr userDrawn="1"/>
        </p:nvSpPr>
        <p:spPr>
          <a:xfrm>
            <a:off x="3701117" y="3469341"/>
            <a:ext cx="4789766" cy="1015663"/>
          </a:xfrm>
          <a:prstGeom prst="rect">
            <a:avLst/>
          </a:prstGeom>
        </p:spPr>
        <p:txBody>
          <a:bodyPr wrap="square">
            <a:spAutoFit/>
          </a:bodyPr>
          <a:lstStyle/>
          <a:p>
            <a:pPr algn="ctr"/>
            <a:r>
              <a:rPr lang="en-CA" sz="6000" b="1" dirty="0">
                <a:solidFill>
                  <a:schemeClr val="bg1"/>
                </a:solidFill>
                <a:latin typeface="Century Gothic" panose="020B0502020202020204" pitchFamily="34" charset="0"/>
                <a:ea typeface="Franklin Gothic Book" charset="0"/>
                <a:cs typeface="Franklin Gothic Book" charset="0"/>
              </a:rPr>
              <a:t>Freshwater</a:t>
            </a:r>
            <a:endParaRPr lang="es-ES_tradnl" sz="6000" b="1" dirty="0">
              <a:solidFill>
                <a:schemeClr val="bg1"/>
              </a:solidFill>
              <a:latin typeface="Century Gothic" panose="020B0502020202020204" pitchFamily="34" charset="0"/>
            </a:endParaRPr>
          </a:p>
        </p:txBody>
      </p:sp>
      <p:pic>
        <p:nvPicPr>
          <p:cNvPr id="20" name="Picture 19">
            <a:extLst>
              <a:ext uri="{FF2B5EF4-FFF2-40B4-BE49-F238E27FC236}">
                <a16:creationId xmlns:a16="http://schemas.microsoft.com/office/drawing/2014/main" id="{5BE57369-924B-B50B-25DD-518672DB769B}"/>
              </a:ext>
            </a:extLst>
          </p:cNvPr>
          <p:cNvPicPr>
            <a:picLocks noChangeAspect="1"/>
          </p:cNvPicPr>
          <p:nvPr userDrawn="1"/>
        </p:nvPicPr>
        <p:blipFill>
          <a:blip r:embed="rId6" cstate="email">
            <a:extLst>
              <a:ext uri="{28A0092B-C50C-407E-A947-70E740481C1C}">
                <a14:useLocalDpi xmlns:a14="http://schemas.microsoft.com/office/drawing/2010/main"/>
              </a:ext>
            </a:extLst>
          </a:blip>
          <a:srcRect/>
          <a:stretch/>
        </p:blipFill>
        <p:spPr>
          <a:xfrm>
            <a:off x="5276662" y="1917321"/>
            <a:ext cx="1638674" cy="1242743"/>
          </a:xfrm>
          <a:prstGeom prst="rect">
            <a:avLst/>
          </a:prstGeom>
        </p:spPr>
      </p:pic>
    </p:spTree>
    <p:extLst>
      <p:ext uri="{BB962C8B-B14F-4D97-AF65-F5344CB8AC3E}">
        <p14:creationId xmlns:p14="http://schemas.microsoft.com/office/powerpoint/2010/main" val="37026627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2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6_Two Content">
    <p:spTree>
      <p:nvGrpSpPr>
        <p:cNvPr id="1" name=""/>
        <p:cNvGrpSpPr/>
        <p:nvPr/>
      </p:nvGrpSpPr>
      <p:grpSpPr>
        <a:xfrm>
          <a:off x="0" y="0"/>
          <a:ext cx="0" cy="0"/>
          <a:chOff x="0" y="0"/>
          <a:chExt cx="0" cy="0"/>
        </a:xfrm>
      </p:grpSpPr>
      <p:sp>
        <p:nvSpPr>
          <p:cNvPr id="9" name="Rectángulo 5">
            <a:extLst>
              <a:ext uri="{FF2B5EF4-FFF2-40B4-BE49-F238E27FC236}">
                <a16:creationId xmlns:a16="http://schemas.microsoft.com/office/drawing/2014/main" id="{BF365A52-AC37-0B7D-CFD8-5C26E936F3C5}"/>
              </a:ext>
            </a:extLst>
          </p:cNvPr>
          <p:cNvSpPr/>
          <p:nvPr userDrawn="1"/>
        </p:nvSpPr>
        <p:spPr>
          <a:xfrm>
            <a:off x="548343" y="1532963"/>
            <a:ext cx="6793752" cy="2926442"/>
          </a:xfrm>
          <a:prstGeom prst="rect">
            <a:avLst/>
          </a:prstGeom>
        </p:spPr>
        <p:txBody>
          <a:bodyPr wrap="square">
            <a:spAutoFit/>
          </a:bodyPr>
          <a:lstStyle/>
          <a:p>
            <a:pPr marL="230400" lvl="0" indent="-230400">
              <a:lnSpc>
                <a:spcPct val="90000"/>
              </a:lnSpc>
              <a:spcBef>
                <a:spcPts val="1000"/>
              </a:spcBef>
              <a:spcAft>
                <a:spcPts val="600"/>
              </a:spcAft>
              <a:buFont typeface="Arial" panose="020B0604020202020204" pitchFamily="34" charset="0"/>
              <a:buChar char="•"/>
            </a:pPr>
            <a:r>
              <a:rPr lang="es-ES_tradnl" sz="2500" b="0" dirty="0" err="1">
                <a:solidFill>
                  <a:schemeClr val="tx1"/>
                </a:solidFill>
                <a:latin typeface="Century Gothic" panose="020B0502020202020204" pitchFamily="34" charset="0"/>
              </a:rPr>
              <a:t>Our</a:t>
            </a:r>
            <a:r>
              <a:rPr lang="es-ES_tradnl" sz="2500" b="0" dirty="0">
                <a:solidFill>
                  <a:schemeClr val="tx1"/>
                </a:solidFill>
                <a:latin typeface="Century Gothic" panose="020B0502020202020204" pitchFamily="34" charset="0"/>
              </a:rPr>
              <a:t> </a:t>
            </a:r>
            <a:r>
              <a:rPr lang="es-ES_tradnl" sz="2500" b="0" dirty="0" err="1">
                <a:solidFill>
                  <a:schemeClr val="tx1"/>
                </a:solidFill>
                <a:latin typeface="Century Gothic" panose="020B0502020202020204" pitchFamily="34" charset="0"/>
              </a:rPr>
              <a:t>state</a:t>
            </a:r>
            <a:r>
              <a:rPr lang="es-ES_tradnl" sz="2500" b="0" dirty="0">
                <a:solidFill>
                  <a:schemeClr val="tx1"/>
                </a:solidFill>
                <a:latin typeface="Century Gothic" panose="020B0502020202020204" pitchFamily="34" charset="0"/>
              </a:rPr>
              <a:t>-</a:t>
            </a:r>
            <a:r>
              <a:rPr lang="es-ES_tradnl" sz="2500" b="0" dirty="0" err="1">
                <a:solidFill>
                  <a:schemeClr val="tx1"/>
                </a:solidFill>
                <a:latin typeface="Century Gothic" panose="020B0502020202020204" pitchFamily="34" charset="0"/>
              </a:rPr>
              <a:t>of</a:t>
            </a:r>
            <a:r>
              <a:rPr lang="es-ES_tradnl" sz="2500" b="0" dirty="0">
                <a:solidFill>
                  <a:schemeClr val="tx1"/>
                </a:solidFill>
                <a:latin typeface="Century Gothic" panose="020B0502020202020204" pitchFamily="34" charset="0"/>
              </a:rPr>
              <a:t>-</a:t>
            </a:r>
            <a:r>
              <a:rPr lang="es-ES_tradnl" sz="2500" b="0" dirty="0" err="1">
                <a:solidFill>
                  <a:schemeClr val="tx1"/>
                </a:solidFill>
                <a:latin typeface="Century Gothic" panose="020B0502020202020204" pitchFamily="34" charset="0"/>
              </a:rPr>
              <a:t>the</a:t>
            </a:r>
            <a:r>
              <a:rPr lang="es-ES_tradnl" sz="2500" b="0" dirty="0">
                <a:solidFill>
                  <a:schemeClr val="tx1"/>
                </a:solidFill>
                <a:latin typeface="Century Gothic" panose="020B0502020202020204" pitchFamily="34" charset="0"/>
              </a:rPr>
              <a:t>-art </a:t>
            </a:r>
            <a:r>
              <a:rPr lang="es-ES_tradnl" sz="2500" b="0" dirty="0" err="1">
                <a:solidFill>
                  <a:schemeClr val="tx1"/>
                </a:solidFill>
                <a:latin typeface="Century Gothic" panose="020B0502020202020204" pitchFamily="34" charset="0"/>
              </a:rPr>
              <a:t>Freshwater</a:t>
            </a:r>
            <a:r>
              <a:rPr lang="es-ES_tradnl" sz="2500" b="0" dirty="0">
                <a:solidFill>
                  <a:schemeClr val="tx1"/>
                </a:solidFill>
                <a:latin typeface="Century Gothic" panose="020B0502020202020204" pitchFamily="34" charset="0"/>
              </a:rPr>
              <a:t> </a:t>
            </a:r>
            <a:r>
              <a:rPr lang="es-ES_tradnl" sz="2500" b="0" dirty="0" err="1">
                <a:solidFill>
                  <a:schemeClr val="tx1"/>
                </a:solidFill>
                <a:latin typeface="Century Gothic" panose="020B0502020202020204" pitchFamily="34" charset="0"/>
              </a:rPr>
              <a:t>facilities</a:t>
            </a:r>
            <a:r>
              <a:rPr lang="es-ES_tradnl" sz="2500" b="0" dirty="0">
                <a:solidFill>
                  <a:schemeClr val="tx1"/>
                </a:solidFill>
                <a:latin typeface="Century Gothic" panose="020B0502020202020204" pitchFamily="34" charset="0"/>
              </a:rPr>
              <a:t> </a:t>
            </a:r>
            <a:r>
              <a:rPr lang="es-ES_tradnl" sz="2500" b="0" dirty="0" err="1">
                <a:solidFill>
                  <a:schemeClr val="tx1"/>
                </a:solidFill>
                <a:latin typeface="Century Gothic" panose="020B0502020202020204" pitchFamily="34" charset="0"/>
              </a:rPr>
              <a:t>give</a:t>
            </a:r>
            <a:r>
              <a:rPr lang="es-ES_tradnl" sz="2500" b="0" dirty="0">
                <a:solidFill>
                  <a:schemeClr val="tx1"/>
                </a:solidFill>
                <a:latin typeface="Century Gothic" panose="020B0502020202020204" pitchFamily="34" charset="0"/>
              </a:rPr>
              <a:t> </a:t>
            </a:r>
            <a:r>
              <a:rPr lang="es-ES_tradnl" sz="2500" b="0" dirty="0" err="1">
                <a:solidFill>
                  <a:schemeClr val="tx1"/>
                </a:solidFill>
                <a:latin typeface="Century Gothic" panose="020B0502020202020204" pitchFamily="34" charset="0"/>
              </a:rPr>
              <a:t>salmon</a:t>
            </a:r>
            <a:r>
              <a:rPr lang="es-ES_tradnl" sz="2500" b="0" dirty="0">
                <a:solidFill>
                  <a:schemeClr val="tx1"/>
                </a:solidFill>
                <a:latin typeface="Century Gothic" panose="020B0502020202020204" pitchFamily="34" charset="0"/>
              </a:rPr>
              <a:t> </a:t>
            </a:r>
            <a:r>
              <a:rPr lang="es-ES_tradnl" sz="2500" b="0" dirty="0" err="1">
                <a:solidFill>
                  <a:schemeClr val="tx1"/>
                </a:solidFill>
                <a:latin typeface="Century Gothic" panose="020B0502020202020204" pitchFamily="34" charset="0"/>
              </a:rPr>
              <a:t>the</a:t>
            </a:r>
            <a:r>
              <a:rPr lang="es-ES_tradnl" sz="2500" b="0" dirty="0">
                <a:solidFill>
                  <a:schemeClr val="tx1"/>
                </a:solidFill>
                <a:latin typeface="Century Gothic" panose="020B0502020202020204" pitchFamily="34" charset="0"/>
              </a:rPr>
              <a:t> </a:t>
            </a:r>
            <a:r>
              <a:rPr lang="es-ES_tradnl" sz="2500" b="0" dirty="0" err="1">
                <a:solidFill>
                  <a:schemeClr val="tx1"/>
                </a:solidFill>
                <a:latin typeface="Century Gothic" panose="020B0502020202020204" pitchFamily="34" charset="0"/>
              </a:rPr>
              <a:t>best</a:t>
            </a:r>
            <a:r>
              <a:rPr lang="es-ES_tradnl" sz="2500" b="0" dirty="0">
                <a:solidFill>
                  <a:schemeClr val="tx1"/>
                </a:solidFill>
                <a:latin typeface="Century Gothic" panose="020B0502020202020204" pitchFamily="34" charset="0"/>
              </a:rPr>
              <a:t> </a:t>
            </a:r>
            <a:r>
              <a:rPr lang="es-ES_tradnl" sz="2500" b="0" dirty="0" err="1">
                <a:solidFill>
                  <a:schemeClr val="tx1"/>
                </a:solidFill>
                <a:latin typeface="Century Gothic" panose="020B0502020202020204" pitchFamily="34" charset="0"/>
              </a:rPr>
              <a:t>start</a:t>
            </a:r>
            <a:r>
              <a:rPr lang="es-ES_tradnl" sz="2500" b="0" dirty="0">
                <a:solidFill>
                  <a:schemeClr val="tx1"/>
                </a:solidFill>
                <a:latin typeface="Century Gothic" panose="020B0502020202020204" pitchFamily="34" charset="0"/>
              </a:rPr>
              <a:t> in </a:t>
            </a:r>
            <a:r>
              <a:rPr lang="es-ES_tradnl" sz="2500" b="0" dirty="0" err="1">
                <a:solidFill>
                  <a:schemeClr val="tx1"/>
                </a:solidFill>
                <a:latin typeface="Century Gothic" panose="020B0502020202020204" pitchFamily="34" charset="0"/>
              </a:rPr>
              <a:t>life</a:t>
            </a:r>
            <a:endParaRPr lang="es-ES_tradnl" sz="2500" b="0" dirty="0">
              <a:solidFill>
                <a:schemeClr val="tx1"/>
              </a:solidFill>
              <a:latin typeface="Century Gothic" panose="020B0502020202020204" pitchFamily="34" charset="0"/>
            </a:endParaRPr>
          </a:p>
          <a:p>
            <a:pPr marL="230400" lvl="0" indent="-230400">
              <a:lnSpc>
                <a:spcPct val="90000"/>
              </a:lnSpc>
              <a:spcBef>
                <a:spcPts val="1000"/>
              </a:spcBef>
              <a:spcAft>
                <a:spcPts val="600"/>
              </a:spcAft>
              <a:buFont typeface="Arial" panose="020B0604020202020204" pitchFamily="34" charset="0"/>
              <a:buChar char="•"/>
            </a:pPr>
            <a:r>
              <a:rPr lang="es-ES_tradnl" sz="2500" b="0" dirty="0" err="1">
                <a:solidFill>
                  <a:schemeClr val="tx1"/>
                </a:solidFill>
                <a:latin typeface="Century Gothic" panose="020B0502020202020204" pitchFamily="34" charset="0"/>
              </a:rPr>
              <a:t>Optimising</a:t>
            </a:r>
            <a:r>
              <a:rPr lang="es-ES_tradnl" sz="2500" b="0" dirty="0">
                <a:solidFill>
                  <a:schemeClr val="tx1"/>
                </a:solidFill>
                <a:latin typeface="Century Gothic" panose="020B0502020202020204" pitchFamily="34" charset="0"/>
              </a:rPr>
              <a:t> </a:t>
            </a:r>
            <a:r>
              <a:rPr lang="es-ES_tradnl" sz="2500" b="0" dirty="0" err="1">
                <a:solidFill>
                  <a:schemeClr val="tx1"/>
                </a:solidFill>
                <a:latin typeface="Century Gothic" panose="020B0502020202020204" pitchFamily="34" charset="0"/>
              </a:rPr>
              <a:t>smoltification</a:t>
            </a:r>
            <a:r>
              <a:rPr lang="es-ES_tradnl" sz="2500" b="0" dirty="0">
                <a:solidFill>
                  <a:schemeClr val="tx1"/>
                </a:solidFill>
                <a:latin typeface="Century Gothic" panose="020B0502020202020204" pitchFamily="34" charset="0"/>
              </a:rPr>
              <a:t> </a:t>
            </a:r>
            <a:r>
              <a:rPr lang="es-ES_tradnl" sz="2500" b="0" dirty="0" err="1">
                <a:solidFill>
                  <a:schemeClr val="tx1"/>
                </a:solidFill>
                <a:latin typeface="Century Gothic" panose="020B0502020202020204" pitchFamily="34" charset="0"/>
              </a:rPr>
              <a:t>improves</a:t>
            </a:r>
            <a:r>
              <a:rPr lang="es-ES_tradnl" sz="2500" b="0" dirty="0">
                <a:solidFill>
                  <a:schemeClr val="tx1"/>
                </a:solidFill>
                <a:latin typeface="Century Gothic" panose="020B0502020202020204" pitchFamily="34" charset="0"/>
              </a:rPr>
              <a:t> </a:t>
            </a:r>
            <a:r>
              <a:rPr lang="es-ES_tradnl" sz="2500" b="0" dirty="0" err="1">
                <a:solidFill>
                  <a:schemeClr val="tx1"/>
                </a:solidFill>
                <a:latin typeface="Century Gothic" panose="020B0502020202020204" pitchFamily="34" charset="0"/>
              </a:rPr>
              <a:t>fish</a:t>
            </a:r>
            <a:r>
              <a:rPr lang="es-ES_tradnl" sz="2500" b="0" dirty="0">
                <a:solidFill>
                  <a:schemeClr val="tx1"/>
                </a:solidFill>
                <a:latin typeface="Century Gothic" panose="020B0502020202020204" pitchFamily="34" charset="0"/>
              </a:rPr>
              <a:t> </a:t>
            </a:r>
            <a:r>
              <a:rPr lang="es-ES_tradnl" sz="2500" b="0" dirty="0" err="1">
                <a:solidFill>
                  <a:schemeClr val="tx1"/>
                </a:solidFill>
                <a:latin typeface="Century Gothic" panose="020B0502020202020204" pitchFamily="34" charset="0"/>
              </a:rPr>
              <a:t>health</a:t>
            </a:r>
            <a:r>
              <a:rPr lang="es-ES_tradnl" sz="2500" b="0" dirty="0">
                <a:solidFill>
                  <a:schemeClr val="tx1"/>
                </a:solidFill>
                <a:latin typeface="Century Gothic" panose="020B0502020202020204" pitchFamily="34" charset="0"/>
              </a:rPr>
              <a:t> and </a:t>
            </a:r>
            <a:r>
              <a:rPr lang="es-ES_tradnl" sz="2500" b="0" dirty="0" err="1">
                <a:solidFill>
                  <a:schemeClr val="tx1"/>
                </a:solidFill>
                <a:latin typeface="Century Gothic" panose="020B0502020202020204" pitchFamily="34" charset="0"/>
              </a:rPr>
              <a:t>survival</a:t>
            </a:r>
            <a:r>
              <a:rPr lang="es-ES_tradnl" sz="2500" b="0" dirty="0">
                <a:solidFill>
                  <a:schemeClr val="tx1"/>
                </a:solidFill>
                <a:latin typeface="Century Gothic" panose="020B0502020202020204" pitchFamily="34" charset="0"/>
              </a:rPr>
              <a:t> </a:t>
            </a:r>
            <a:r>
              <a:rPr lang="es-ES_tradnl" sz="2500" b="0" dirty="0" err="1">
                <a:solidFill>
                  <a:schemeClr val="tx1"/>
                </a:solidFill>
                <a:latin typeface="Century Gothic" panose="020B0502020202020204" pitchFamily="34" charset="0"/>
              </a:rPr>
              <a:t>rates</a:t>
            </a:r>
            <a:endParaRPr lang="es-ES_tradnl" sz="2500" b="0" dirty="0">
              <a:solidFill>
                <a:schemeClr val="tx1"/>
              </a:solidFill>
              <a:latin typeface="Century Gothic" panose="020B0502020202020204" pitchFamily="34" charset="0"/>
            </a:endParaRPr>
          </a:p>
          <a:p>
            <a:pPr marL="230400" lvl="0" indent="-230400">
              <a:lnSpc>
                <a:spcPct val="90000"/>
              </a:lnSpc>
              <a:spcBef>
                <a:spcPts val="1000"/>
              </a:spcBef>
              <a:spcAft>
                <a:spcPts val="600"/>
              </a:spcAft>
              <a:buFont typeface="Arial" panose="020B0604020202020204" pitchFamily="34" charset="0"/>
              <a:buChar char="•"/>
            </a:pPr>
            <a:r>
              <a:rPr lang="es-ES_tradnl" sz="2500" b="0" dirty="0" err="1">
                <a:solidFill>
                  <a:schemeClr val="tx1"/>
                </a:solidFill>
                <a:latin typeface="Century Gothic" panose="020B0502020202020204" pitchFamily="34" charset="0"/>
              </a:rPr>
              <a:t>Advanced</a:t>
            </a:r>
            <a:r>
              <a:rPr lang="es-ES_tradnl" sz="2500" b="0" dirty="0">
                <a:solidFill>
                  <a:schemeClr val="tx1"/>
                </a:solidFill>
                <a:latin typeface="Century Gothic" panose="020B0502020202020204" pitchFamily="34" charset="0"/>
              </a:rPr>
              <a:t> </a:t>
            </a:r>
            <a:r>
              <a:rPr lang="es-ES_tradnl" sz="2500" b="0" dirty="0" err="1">
                <a:solidFill>
                  <a:schemeClr val="tx1"/>
                </a:solidFill>
                <a:latin typeface="Century Gothic" panose="020B0502020202020204" pitchFamily="34" charset="0"/>
              </a:rPr>
              <a:t>Mowi</a:t>
            </a:r>
            <a:r>
              <a:rPr lang="es-ES_tradnl" sz="2500" b="0" dirty="0">
                <a:solidFill>
                  <a:schemeClr val="tx1"/>
                </a:solidFill>
                <a:latin typeface="Century Gothic" panose="020B0502020202020204" pitchFamily="34" charset="0"/>
              </a:rPr>
              <a:t> </a:t>
            </a:r>
            <a:r>
              <a:rPr lang="es-ES_tradnl" sz="2500" b="0" dirty="0" err="1">
                <a:solidFill>
                  <a:schemeClr val="tx1"/>
                </a:solidFill>
                <a:latin typeface="Century Gothic" panose="020B0502020202020204" pitchFamily="34" charset="0"/>
              </a:rPr>
              <a:t>technology</a:t>
            </a:r>
            <a:r>
              <a:rPr lang="es-ES_tradnl" sz="2500" b="0" dirty="0">
                <a:solidFill>
                  <a:schemeClr val="tx1"/>
                </a:solidFill>
                <a:latin typeface="Century Gothic" panose="020B0502020202020204" pitchFamily="34" charset="0"/>
              </a:rPr>
              <a:t> </a:t>
            </a:r>
            <a:r>
              <a:rPr lang="es-ES_tradnl" sz="2500" b="0" dirty="0" err="1">
                <a:solidFill>
                  <a:schemeClr val="tx1"/>
                </a:solidFill>
                <a:latin typeface="Century Gothic" panose="020B0502020202020204" pitchFamily="34" charset="0"/>
              </a:rPr>
              <a:t>protects</a:t>
            </a:r>
            <a:r>
              <a:rPr lang="es-ES_tradnl" sz="2500" b="0" dirty="0">
                <a:solidFill>
                  <a:schemeClr val="tx1"/>
                </a:solidFill>
                <a:latin typeface="Century Gothic" panose="020B0502020202020204" pitchFamily="34" charset="0"/>
              </a:rPr>
              <a:t> </a:t>
            </a:r>
            <a:r>
              <a:rPr lang="es-ES_tradnl" sz="2500" b="0" dirty="0" err="1">
                <a:solidFill>
                  <a:schemeClr val="tx1"/>
                </a:solidFill>
                <a:latin typeface="Century Gothic" panose="020B0502020202020204" pitchFamily="34" charset="0"/>
              </a:rPr>
              <a:t>both</a:t>
            </a:r>
            <a:r>
              <a:rPr lang="es-ES_tradnl" sz="2500" b="0" dirty="0">
                <a:solidFill>
                  <a:schemeClr val="tx1"/>
                </a:solidFill>
                <a:latin typeface="Century Gothic" panose="020B0502020202020204" pitchFamily="34" charset="0"/>
              </a:rPr>
              <a:t> </a:t>
            </a:r>
            <a:r>
              <a:rPr lang="es-ES_tradnl" sz="2500" b="0" dirty="0" err="1">
                <a:solidFill>
                  <a:schemeClr val="tx1"/>
                </a:solidFill>
                <a:latin typeface="Century Gothic" panose="020B0502020202020204" pitchFamily="34" charset="0"/>
              </a:rPr>
              <a:t>fish</a:t>
            </a:r>
            <a:r>
              <a:rPr lang="es-ES_tradnl" sz="2500" b="0" dirty="0">
                <a:solidFill>
                  <a:schemeClr val="tx1"/>
                </a:solidFill>
                <a:latin typeface="Century Gothic" panose="020B0502020202020204" pitchFamily="34" charset="0"/>
              </a:rPr>
              <a:t> and </a:t>
            </a:r>
            <a:r>
              <a:rPr lang="es-ES_tradnl" sz="2500" b="0" dirty="0" err="1">
                <a:solidFill>
                  <a:schemeClr val="tx1"/>
                </a:solidFill>
                <a:latin typeface="Century Gothic" panose="020B0502020202020204" pitchFamily="34" charset="0"/>
              </a:rPr>
              <a:t>the</a:t>
            </a:r>
            <a:r>
              <a:rPr lang="es-ES_tradnl" sz="2500" b="0" dirty="0">
                <a:solidFill>
                  <a:schemeClr val="tx1"/>
                </a:solidFill>
                <a:latin typeface="Century Gothic" panose="020B0502020202020204" pitchFamily="34" charset="0"/>
              </a:rPr>
              <a:t> </a:t>
            </a:r>
            <a:r>
              <a:rPr lang="es-ES_tradnl" sz="2500" b="0" dirty="0" err="1">
                <a:solidFill>
                  <a:schemeClr val="tx1"/>
                </a:solidFill>
                <a:latin typeface="Century Gothic" panose="020B0502020202020204" pitchFamily="34" charset="0"/>
              </a:rPr>
              <a:t>world’s</a:t>
            </a:r>
            <a:r>
              <a:rPr lang="es-ES_tradnl" sz="2500" b="0" dirty="0">
                <a:solidFill>
                  <a:schemeClr val="tx1"/>
                </a:solidFill>
                <a:latin typeface="Century Gothic" panose="020B0502020202020204" pitchFamily="34" charset="0"/>
              </a:rPr>
              <a:t> </a:t>
            </a:r>
            <a:r>
              <a:rPr lang="es-ES_tradnl" sz="2500" b="0" dirty="0" err="1">
                <a:solidFill>
                  <a:schemeClr val="tx1"/>
                </a:solidFill>
                <a:latin typeface="Century Gothic" panose="020B0502020202020204" pitchFamily="34" charset="0"/>
              </a:rPr>
              <a:t>precious</a:t>
            </a:r>
            <a:r>
              <a:rPr lang="es-ES_tradnl" sz="2500" b="0" dirty="0">
                <a:solidFill>
                  <a:schemeClr val="tx1"/>
                </a:solidFill>
                <a:latin typeface="Century Gothic" panose="020B0502020202020204" pitchFamily="34" charset="0"/>
              </a:rPr>
              <a:t> </a:t>
            </a:r>
            <a:r>
              <a:rPr lang="es-ES_tradnl" sz="2500" b="0" dirty="0" err="1">
                <a:solidFill>
                  <a:schemeClr val="tx1"/>
                </a:solidFill>
                <a:latin typeface="Century Gothic" panose="020B0502020202020204" pitchFamily="34" charset="0"/>
              </a:rPr>
              <a:t>water</a:t>
            </a:r>
            <a:r>
              <a:rPr lang="es-ES_tradnl" sz="2500" b="0" dirty="0">
                <a:solidFill>
                  <a:schemeClr val="tx1"/>
                </a:solidFill>
                <a:latin typeface="Century Gothic" panose="020B0502020202020204" pitchFamily="34" charset="0"/>
              </a:rPr>
              <a:t> </a:t>
            </a:r>
            <a:r>
              <a:rPr lang="es-ES_tradnl" sz="2500" b="0" dirty="0" err="1">
                <a:solidFill>
                  <a:schemeClr val="tx1"/>
                </a:solidFill>
                <a:latin typeface="Century Gothic" panose="020B0502020202020204" pitchFamily="34" charset="0"/>
              </a:rPr>
              <a:t>supplies</a:t>
            </a:r>
            <a:endParaRPr lang="es-ES_tradnl" sz="2500" b="0" dirty="0">
              <a:solidFill>
                <a:schemeClr val="tx1"/>
              </a:solidFill>
              <a:latin typeface="Century Gothic" panose="020B0502020202020204" pitchFamily="34" charset="0"/>
            </a:endParaRPr>
          </a:p>
        </p:txBody>
      </p:sp>
      <p:pic>
        <p:nvPicPr>
          <p:cNvPr id="11" name="Imagen 2">
            <a:extLst>
              <a:ext uri="{FF2B5EF4-FFF2-40B4-BE49-F238E27FC236}">
                <a16:creationId xmlns:a16="http://schemas.microsoft.com/office/drawing/2014/main" id="{C6517B01-A2F5-89B3-5034-C14B95B01A1D}"/>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700983" y="6413604"/>
            <a:ext cx="881417" cy="202413"/>
          </a:xfrm>
          <a:prstGeom prst="rect">
            <a:avLst/>
          </a:prstGeom>
        </p:spPr>
      </p:pic>
      <p:cxnSp>
        <p:nvCxnSpPr>
          <p:cNvPr id="15" name="Conector recto 3">
            <a:extLst>
              <a:ext uri="{FF2B5EF4-FFF2-40B4-BE49-F238E27FC236}">
                <a16:creationId xmlns:a16="http://schemas.microsoft.com/office/drawing/2014/main" id="{F6F6D78B-E402-0806-BDD0-A9BF44F50254}"/>
              </a:ext>
            </a:extLst>
          </p:cNvPr>
          <p:cNvCxnSpPr/>
          <p:nvPr userDrawn="1"/>
        </p:nvCxnSpPr>
        <p:spPr>
          <a:xfrm>
            <a:off x="-424617" y="402588"/>
            <a:ext cx="921488" cy="0"/>
          </a:xfrm>
          <a:prstGeom prst="line">
            <a:avLst/>
          </a:prstGeom>
          <a:ln w="12700">
            <a:solidFill>
              <a:srgbClr val="B1AFB8"/>
            </a:solidFill>
          </a:ln>
        </p:spPr>
        <p:style>
          <a:lnRef idx="1">
            <a:schemeClr val="accent1"/>
          </a:lnRef>
          <a:fillRef idx="0">
            <a:schemeClr val="accent1"/>
          </a:fillRef>
          <a:effectRef idx="0">
            <a:schemeClr val="accent1"/>
          </a:effectRef>
          <a:fontRef idx="minor">
            <a:schemeClr val="tx1"/>
          </a:fontRef>
        </p:style>
      </p:cxnSp>
      <p:sp>
        <p:nvSpPr>
          <p:cNvPr id="17" name="Rectángulo 4">
            <a:extLst>
              <a:ext uri="{FF2B5EF4-FFF2-40B4-BE49-F238E27FC236}">
                <a16:creationId xmlns:a16="http://schemas.microsoft.com/office/drawing/2014/main" id="{816DABDD-75C4-DA83-E599-EC027C9891E5}"/>
              </a:ext>
            </a:extLst>
          </p:cNvPr>
          <p:cNvSpPr/>
          <p:nvPr userDrawn="1"/>
        </p:nvSpPr>
        <p:spPr>
          <a:xfrm>
            <a:off x="535269" y="271790"/>
            <a:ext cx="2512731" cy="261610"/>
          </a:xfrm>
          <a:prstGeom prst="rect">
            <a:avLst/>
          </a:prstGeom>
        </p:spPr>
        <p:txBody>
          <a:bodyPr wrap="square">
            <a:spAutoFit/>
          </a:bodyPr>
          <a:lstStyle/>
          <a:p>
            <a:r>
              <a:rPr lang="en-CA" sz="1100" b="1" dirty="0">
                <a:solidFill>
                  <a:srgbClr val="B1AFB8"/>
                </a:solidFill>
                <a:latin typeface="Franklin Gothic Book" charset="0"/>
                <a:ea typeface="Franklin Gothic Book" charset="0"/>
                <a:cs typeface="Franklin Gothic Book" charset="0"/>
              </a:rPr>
              <a:t>Farmtofork Presentation</a:t>
            </a:r>
            <a:endParaRPr lang="es-ES_tradnl" sz="1100" dirty="0"/>
          </a:p>
        </p:txBody>
      </p:sp>
      <p:pic>
        <p:nvPicPr>
          <p:cNvPr id="20" name="Picture 19">
            <a:extLst>
              <a:ext uri="{FF2B5EF4-FFF2-40B4-BE49-F238E27FC236}">
                <a16:creationId xmlns:a16="http://schemas.microsoft.com/office/drawing/2014/main" id="{0B93C9C9-085F-63ED-4219-679969931B8E}"/>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609602" y="895125"/>
            <a:ext cx="775570" cy="368479"/>
          </a:xfrm>
          <a:prstGeom prst="rect">
            <a:avLst/>
          </a:prstGeom>
        </p:spPr>
      </p:pic>
      <p:pic>
        <p:nvPicPr>
          <p:cNvPr id="7" name="Picture 6">
            <a:extLst>
              <a:ext uri="{FF2B5EF4-FFF2-40B4-BE49-F238E27FC236}">
                <a16:creationId xmlns:a16="http://schemas.microsoft.com/office/drawing/2014/main" id="{1EE8BDBD-C248-45AE-2932-32D09B50F231}"/>
              </a:ext>
            </a:extLst>
          </p:cNvPr>
          <p:cNvPicPr>
            <a:picLocks noChangeAspect="1"/>
          </p:cNvPicPr>
          <p:nvPr userDrawn="1"/>
        </p:nvPicPr>
        <p:blipFill>
          <a:blip r:embed="rId4" cstate="email">
            <a:extLst>
              <a:ext uri="{28A0092B-C50C-407E-A947-70E740481C1C}">
                <a14:useLocalDpi xmlns:a14="http://schemas.microsoft.com/office/drawing/2010/main"/>
              </a:ext>
            </a:extLst>
          </a:blip>
          <a:srcRect/>
          <a:stretch/>
        </p:blipFill>
        <p:spPr>
          <a:xfrm>
            <a:off x="7436224" y="1322265"/>
            <a:ext cx="5787462" cy="1453128"/>
          </a:xfrm>
          <a:prstGeom prst="rect">
            <a:avLst/>
          </a:prstGeom>
        </p:spPr>
      </p:pic>
      <p:pic>
        <p:nvPicPr>
          <p:cNvPr id="5" name="Picture 4">
            <a:extLst>
              <a:ext uri="{FF2B5EF4-FFF2-40B4-BE49-F238E27FC236}">
                <a16:creationId xmlns:a16="http://schemas.microsoft.com/office/drawing/2014/main" id="{E1B33602-9712-51BE-F896-A83FC63ACDCF}"/>
              </a:ext>
            </a:extLst>
          </p:cNvPr>
          <p:cNvPicPr>
            <a:picLocks noChangeAspect="1"/>
          </p:cNvPicPr>
          <p:nvPr userDrawn="1"/>
        </p:nvPicPr>
        <p:blipFill>
          <a:blip r:embed="rId5" cstate="email">
            <a:extLst>
              <a:ext uri="{28A0092B-C50C-407E-A947-70E740481C1C}">
                <a14:useLocalDpi xmlns:a14="http://schemas.microsoft.com/office/drawing/2010/main"/>
              </a:ext>
            </a:extLst>
          </a:blip>
          <a:srcRect/>
          <a:stretch/>
        </p:blipFill>
        <p:spPr>
          <a:xfrm>
            <a:off x="8221993" y="1964626"/>
            <a:ext cx="3113876" cy="2361512"/>
          </a:xfrm>
          <a:prstGeom prst="rect">
            <a:avLst/>
          </a:prstGeom>
        </p:spPr>
      </p:pic>
    </p:spTree>
    <p:extLst>
      <p:ext uri="{BB962C8B-B14F-4D97-AF65-F5344CB8AC3E}">
        <p14:creationId xmlns:p14="http://schemas.microsoft.com/office/powerpoint/2010/main" val="238525779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52C2A573-C2E4-67F5-44C1-FD868C171605}"/>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0" y="1"/>
            <a:ext cx="12191999" cy="6857999"/>
          </a:xfrm>
          <a:prstGeom prst="rect">
            <a:avLst/>
          </a:prstGeom>
        </p:spPr>
      </p:pic>
      <p:sp>
        <p:nvSpPr>
          <p:cNvPr id="16" name="Rectangle 15">
            <a:extLst>
              <a:ext uri="{FF2B5EF4-FFF2-40B4-BE49-F238E27FC236}">
                <a16:creationId xmlns:a16="http://schemas.microsoft.com/office/drawing/2014/main" id="{3CDA4E80-FC2F-6AB4-5093-DA9F64474F7F}"/>
              </a:ext>
            </a:extLst>
          </p:cNvPr>
          <p:cNvSpPr/>
          <p:nvPr userDrawn="1"/>
        </p:nvSpPr>
        <p:spPr>
          <a:xfrm>
            <a:off x="0" y="0"/>
            <a:ext cx="12192000" cy="6858000"/>
          </a:xfrm>
          <a:prstGeom prst="rect">
            <a:avLst/>
          </a:prstGeom>
          <a:solidFill>
            <a:schemeClr val="dk1">
              <a:alpha val="59993"/>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pic>
        <p:nvPicPr>
          <p:cNvPr id="14" name="Imagen 5">
            <a:extLst>
              <a:ext uri="{FF2B5EF4-FFF2-40B4-BE49-F238E27FC236}">
                <a16:creationId xmlns:a16="http://schemas.microsoft.com/office/drawing/2014/main" id="{0A999DAE-3420-BEA2-005B-B3E8B7BBF391}"/>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700984" y="6413604"/>
            <a:ext cx="881416" cy="202413"/>
          </a:xfrm>
          <a:prstGeom prst="rect">
            <a:avLst/>
          </a:prstGeom>
        </p:spPr>
      </p:pic>
      <p:sp>
        <p:nvSpPr>
          <p:cNvPr id="4" name="Rectángulo 5">
            <a:extLst>
              <a:ext uri="{FF2B5EF4-FFF2-40B4-BE49-F238E27FC236}">
                <a16:creationId xmlns:a16="http://schemas.microsoft.com/office/drawing/2014/main" id="{5F6A41B7-39B8-E664-E0DE-8C7CBCF9B4AD}"/>
              </a:ext>
            </a:extLst>
          </p:cNvPr>
          <p:cNvSpPr/>
          <p:nvPr userDrawn="1"/>
        </p:nvSpPr>
        <p:spPr>
          <a:xfrm>
            <a:off x="548341" y="2220284"/>
            <a:ext cx="2517588" cy="2492990"/>
          </a:xfrm>
          <a:prstGeom prst="rect">
            <a:avLst/>
          </a:prstGeom>
        </p:spPr>
        <p:txBody>
          <a:bodyPr wrap="square">
            <a:spAutoFit/>
          </a:bodyPr>
          <a:lstStyle/>
          <a:p>
            <a:pPr algn="ctr"/>
            <a:r>
              <a:rPr lang="en-GB" sz="2200" b="1" i="0" kern="1200" dirty="0">
                <a:solidFill>
                  <a:schemeClr val="bg1"/>
                </a:solidFill>
                <a:effectLst/>
                <a:latin typeface="Century Gothic" panose="020B0502020202020204" pitchFamily="34" charset="0"/>
                <a:ea typeface="+mn-ea"/>
                <a:cs typeface="+mn-cs"/>
              </a:rPr>
              <a:t>100% Vaccination rate</a:t>
            </a:r>
          </a:p>
          <a:p>
            <a:pPr algn="ctr"/>
            <a:endParaRPr lang="en-GB" sz="1600" b="0" i="0" kern="1200" dirty="0">
              <a:solidFill>
                <a:schemeClr val="bg1"/>
              </a:solidFill>
              <a:effectLst/>
              <a:latin typeface="Century Gothic" panose="020B0502020202020204" pitchFamily="34" charset="0"/>
              <a:ea typeface="+mn-ea"/>
              <a:cs typeface="+mn-cs"/>
            </a:endParaRPr>
          </a:p>
          <a:p>
            <a:pPr algn="ctr"/>
            <a:r>
              <a:rPr lang="en-GB" sz="1600" b="0" i="0" kern="1200" dirty="0">
                <a:solidFill>
                  <a:schemeClr val="bg1"/>
                </a:solidFill>
                <a:effectLst/>
                <a:latin typeface="Century Gothic" panose="020B0502020202020204" pitchFamily="34" charset="0"/>
                <a:ea typeface="+mn-ea"/>
                <a:cs typeface="+mn-cs"/>
              </a:rPr>
              <a:t>We vaccinate 100% of our fish and take a great deal of care to ensure the quality and robustness of our smolt to reduce health risks.</a:t>
            </a:r>
          </a:p>
        </p:txBody>
      </p:sp>
      <p:sp>
        <p:nvSpPr>
          <p:cNvPr id="5" name="Rectángulo 5">
            <a:extLst>
              <a:ext uri="{FF2B5EF4-FFF2-40B4-BE49-F238E27FC236}">
                <a16:creationId xmlns:a16="http://schemas.microsoft.com/office/drawing/2014/main" id="{D451FBD2-9EE3-8A3E-639E-7E3FCCF722AB}"/>
              </a:ext>
            </a:extLst>
          </p:cNvPr>
          <p:cNvSpPr/>
          <p:nvPr userDrawn="1"/>
        </p:nvSpPr>
        <p:spPr>
          <a:xfrm>
            <a:off x="3407584" y="2220284"/>
            <a:ext cx="2517588" cy="2739211"/>
          </a:xfrm>
          <a:prstGeom prst="rect">
            <a:avLst/>
          </a:prstGeom>
        </p:spPr>
        <p:txBody>
          <a:bodyPr wrap="square">
            <a:spAutoFit/>
          </a:bodyPr>
          <a:lstStyle/>
          <a:p>
            <a:pPr algn="ctr"/>
            <a:r>
              <a:rPr lang="en-GB" sz="2200" b="1" i="0" kern="1200" dirty="0">
                <a:solidFill>
                  <a:schemeClr val="bg1"/>
                </a:solidFill>
                <a:effectLst/>
                <a:latin typeface="Century Gothic" panose="020B0502020202020204" pitchFamily="34" charset="0"/>
                <a:ea typeface="+mn-ea"/>
                <a:cs typeface="+mn-cs"/>
              </a:rPr>
              <a:t>Optimise smolt production</a:t>
            </a:r>
          </a:p>
          <a:p>
            <a:pPr algn="ctr"/>
            <a:endParaRPr lang="en-GB" sz="1600" b="0" i="0" kern="1200" dirty="0">
              <a:solidFill>
                <a:schemeClr val="bg1"/>
              </a:solidFill>
              <a:effectLst/>
              <a:latin typeface="Century Gothic" panose="020B0502020202020204" pitchFamily="34" charset="0"/>
              <a:ea typeface="+mn-ea"/>
              <a:cs typeface="+mn-cs"/>
            </a:endParaRPr>
          </a:p>
          <a:p>
            <a:pPr algn="ctr"/>
            <a:r>
              <a:rPr lang="en-GB" sz="1600" b="0" i="0" kern="1200" dirty="0">
                <a:solidFill>
                  <a:schemeClr val="bg1"/>
                </a:solidFill>
                <a:effectLst/>
                <a:latin typeface="Century Gothic" panose="020B0502020202020204" pitchFamily="34" charset="0"/>
                <a:ea typeface="+mn-ea"/>
                <a:cs typeface="+mn-cs"/>
              </a:rPr>
              <a:t>The main purpose of the expansions in our freshwater operations </a:t>
            </a:r>
            <a:br>
              <a:rPr lang="en-GB" sz="1600" b="0" i="0" kern="1200" dirty="0">
                <a:solidFill>
                  <a:schemeClr val="bg1"/>
                </a:solidFill>
                <a:effectLst/>
                <a:latin typeface="Century Gothic" panose="020B0502020202020204" pitchFamily="34" charset="0"/>
                <a:ea typeface="+mn-ea"/>
                <a:cs typeface="+mn-cs"/>
              </a:rPr>
            </a:br>
            <a:r>
              <a:rPr lang="en-GB" sz="1600" b="0" i="0" kern="1200" dirty="0">
                <a:solidFill>
                  <a:schemeClr val="bg1"/>
                </a:solidFill>
                <a:effectLst/>
                <a:latin typeface="Century Gothic" panose="020B0502020202020204" pitchFamily="34" charset="0"/>
                <a:ea typeface="+mn-ea"/>
                <a:cs typeface="+mn-cs"/>
              </a:rPr>
              <a:t>is to enable the production of larger and higher-quality smolt.</a:t>
            </a:r>
          </a:p>
        </p:txBody>
      </p:sp>
      <p:sp>
        <p:nvSpPr>
          <p:cNvPr id="6" name="Rectángulo 5">
            <a:extLst>
              <a:ext uri="{FF2B5EF4-FFF2-40B4-BE49-F238E27FC236}">
                <a16:creationId xmlns:a16="http://schemas.microsoft.com/office/drawing/2014/main" id="{7661D127-886A-4F95-0A5D-EE0B6E36BE45}"/>
              </a:ext>
            </a:extLst>
          </p:cNvPr>
          <p:cNvSpPr/>
          <p:nvPr userDrawn="1"/>
        </p:nvSpPr>
        <p:spPr>
          <a:xfrm>
            <a:off x="6266827" y="2220284"/>
            <a:ext cx="2517588" cy="2985433"/>
          </a:xfrm>
          <a:prstGeom prst="rect">
            <a:avLst/>
          </a:prstGeom>
        </p:spPr>
        <p:txBody>
          <a:bodyPr wrap="square">
            <a:spAutoFit/>
          </a:bodyPr>
          <a:lstStyle/>
          <a:p>
            <a:pPr algn="ctr"/>
            <a:r>
              <a:rPr lang="en-GB" sz="2200" b="1" i="0" kern="1200" dirty="0">
                <a:solidFill>
                  <a:schemeClr val="bg1"/>
                </a:solidFill>
                <a:effectLst/>
                <a:latin typeface="Century Gothic" panose="020B0502020202020204" pitchFamily="34" charset="0"/>
                <a:ea typeface="+mn-ea"/>
                <a:cs typeface="+mn-cs"/>
              </a:rPr>
              <a:t>Freshwater use efficiency</a:t>
            </a:r>
          </a:p>
          <a:p>
            <a:pPr algn="ctr"/>
            <a:endParaRPr lang="en-GB" sz="1600" b="0" i="0" kern="1200" dirty="0">
              <a:solidFill>
                <a:schemeClr val="bg1"/>
              </a:solidFill>
              <a:effectLst/>
              <a:latin typeface="Century Gothic" panose="020B0502020202020204" pitchFamily="34" charset="0"/>
              <a:ea typeface="+mn-ea"/>
              <a:cs typeface="+mn-cs"/>
            </a:endParaRPr>
          </a:p>
          <a:p>
            <a:pPr algn="ctr"/>
            <a:r>
              <a:rPr lang="en-GB" sz="1600" b="0" i="0" kern="1200" dirty="0">
                <a:solidFill>
                  <a:schemeClr val="bg1"/>
                </a:solidFill>
                <a:effectLst/>
                <a:latin typeface="Century Gothic" panose="020B0502020202020204" pitchFamily="34" charset="0"/>
                <a:ea typeface="+mn-ea"/>
                <a:cs typeface="+mn-cs"/>
              </a:rPr>
              <a:t>The 18 recirculating aquaculture systems (RAS) we operate around the world have recirculation percentages varying from 95 to 99.9% in our most modern units.</a:t>
            </a:r>
          </a:p>
        </p:txBody>
      </p:sp>
      <p:sp>
        <p:nvSpPr>
          <p:cNvPr id="7" name="Rectángulo 5">
            <a:extLst>
              <a:ext uri="{FF2B5EF4-FFF2-40B4-BE49-F238E27FC236}">
                <a16:creationId xmlns:a16="http://schemas.microsoft.com/office/drawing/2014/main" id="{E45A4B03-FD6E-E2D5-015E-167599ED0578}"/>
              </a:ext>
            </a:extLst>
          </p:cNvPr>
          <p:cNvSpPr/>
          <p:nvPr userDrawn="1"/>
        </p:nvSpPr>
        <p:spPr>
          <a:xfrm>
            <a:off x="9126071" y="2220284"/>
            <a:ext cx="2517588" cy="2985433"/>
          </a:xfrm>
          <a:prstGeom prst="rect">
            <a:avLst/>
          </a:prstGeom>
        </p:spPr>
        <p:txBody>
          <a:bodyPr wrap="square">
            <a:spAutoFit/>
          </a:bodyPr>
          <a:lstStyle/>
          <a:p>
            <a:pPr algn="ctr"/>
            <a:r>
              <a:rPr lang="en-GB" sz="2200" b="1" i="0" kern="1200" dirty="0">
                <a:solidFill>
                  <a:schemeClr val="bg1"/>
                </a:solidFill>
                <a:effectLst/>
                <a:latin typeface="+mn-lt"/>
                <a:ea typeface="+mn-ea"/>
                <a:cs typeface="+mn-cs"/>
              </a:rPr>
              <a:t>Circular economy practices</a:t>
            </a:r>
          </a:p>
          <a:p>
            <a:pPr algn="ctr"/>
            <a:endParaRPr lang="en-GB" sz="1600" b="0" i="0" kern="1200" dirty="0">
              <a:solidFill>
                <a:schemeClr val="bg1"/>
              </a:solidFill>
              <a:effectLst/>
              <a:latin typeface="Century Gothic" panose="020B0502020202020204" pitchFamily="34" charset="0"/>
              <a:ea typeface="+mn-ea"/>
              <a:cs typeface="+mn-cs"/>
            </a:endParaRPr>
          </a:p>
          <a:p>
            <a:pPr algn="ctr"/>
            <a:r>
              <a:rPr lang="en-GB" sz="1600" b="0" i="0" kern="1200" dirty="0">
                <a:solidFill>
                  <a:schemeClr val="bg1"/>
                </a:solidFill>
                <a:effectLst/>
                <a:latin typeface="Century Gothic" panose="020B0502020202020204" pitchFamily="34" charset="0"/>
                <a:ea typeface="+mn-ea"/>
                <a:cs typeface="+mn-cs"/>
              </a:rPr>
              <a:t>We have adopted circular economy practices in our freshwater production where waste is recovered and processed for agricultural use.</a:t>
            </a:r>
          </a:p>
        </p:txBody>
      </p:sp>
      <p:pic>
        <p:nvPicPr>
          <p:cNvPr id="8" name="Picture 7">
            <a:extLst>
              <a:ext uri="{FF2B5EF4-FFF2-40B4-BE49-F238E27FC236}">
                <a16:creationId xmlns:a16="http://schemas.microsoft.com/office/drawing/2014/main" id="{1D41CAB5-03E9-94C4-44E8-9E2A5F24FDBC}"/>
              </a:ext>
            </a:extLst>
          </p:cNvPr>
          <p:cNvPicPr>
            <a:picLocks noChangeAspect="1"/>
          </p:cNvPicPr>
          <p:nvPr userDrawn="1"/>
        </p:nvPicPr>
        <p:blipFill>
          <a:blip r:embed="rId4" cstate="email">
            <a:extLst>
              <a:ext uri="{28A0092B-C50C-407E-A947-70E740481C1C}">
                <a14:useLocalDpi xmlns:a14="http://schemas.microsoft.com/office/drawing/2010/main"/>
              </a:ext>
            </a:extLst>
          </a:blip>
          <a:srcRect/>
          <a:stretch/>
        </p:blipFill>
        <p:spPr>
          <a:xfrm>
            <a:off x="1483704" y="1452968"/>
            <a:ext cx="636542" cy="618417"/>
          </a:xfrm>
          <a:prstGeom prst="rect">
            <a:avLst/>
          </a:prstGeom>
        </p:spPr>
      </p:pic>
      <p:pic>
        <p:nvPicPr>
          <p:cNvPr id="9" name="Picture 8">
            <a:extLst>
              <a:ext uri="{FF2B5EF4-FFF2-40B4-BE49-F238E27FC236}">
                <a16:creationId xmlns:a16="http://schemas.microsoft.com/office/drawing/2014/main" id="{C13E52B1-8310-64AF-B261-ED011FA9EABA}"/>
              </a:ext>
            </a:extLst>
          </p:cNvPr>
          <p:cNvPicPr>
            <a:picLocks noChangeAspect="1"/>
          </p:cNvPicPr>
          <p:nvPr userDrawn="1"/>
        </p:nvPicPr>
        <p:blipFill>
          <a:blip r:embed="rId4" cstate="email">
            <a:extLst>
              <a:ext uri="{28A0092B-C50C-407E-A947-70E740481C1C}">
                <a14:useLocalDpi xmlns:a14="http://schemas.microsoft.com/office/drawing/2010/main"/>
              </a:ext>
            </a:extLst>
          </a:blip>
          <a:srcRect/>
          <a:stretch/>
        </p:blipFill>
        <p:spPr>
          <a:xfrm>
            <a:off x="4348106" y="1452968"/>
            <a:ext cx="636542" cy="618417"/>
          </a:xfrm>
          <a:prstGeom prst="rect">
            <a:avLst/>
          </a:prstGeom>
        </p:spPr>
      </p:pic>
      <p:pic>
        <p:nvPicPr>
          <p:cNvPr id="10" name="Picture 9">
            <a:extLst>
              <a:ext uri="{FF2B5EF4-FFF2-40B4-BE49-F238E27FC236}">
                <a16:creationId xmlns:a16="http://schemas.microsoft.com/office/drawing/2014/main" id="{57D952F1-FC2C-0933-2BC7-014945E25066}"/>
              </a:ext>
            </a:extLst>
          </p:cNvPr>
          <p:cNvPicPr>
            <a:picLocks noChangeAspect="1"/>
          </p:cNvPicPr>
          <p:nvPr userDrawn="1"/>
        </p:nvPicPr>
        <p:blipFill>
          <a:blip r:embed="rId4" cstate="email">
            <a:extLst>
              <a:ext uri="{28A0092B-C50C-407E-A947-70E740481C1C}">
                <a14:useLocalDpi xmlns:a14="http://schemas.microsoft.com/office/drawing/2010/main"/>
              </a:ext>
            </a:extLst>
          </a:blip>
          <a:srcRect/>
          <a:stretch/>
        </p:blipFill>
        <p:spPr>
          <a:xfrm>
            <a:off x="7207353" y="1452968"/>
            <a:ext cx="636542" cy="618417"/>
          </a:xfrm>
          <a:prstGeom prst="rect">
            <a:avLst/>
          </a:prstGeom>
        </p:spPr>
      </p:pic>
      <p:pic>
        <p:nvPicPr>
          <p:cNvPr id="11" name="Picture 10">
            <a:extLst>
              <a:ext uri="{FF2B5EF4-FFF2-40B4-BE49-F238E27FC236}">
                <a16:creationId xmlns:a16="http://schemas.microsoft.com/office/drawing/2014/main" id="{919B71D5-6189-502F-7945-F4DF90032477}"/>
              </a:ext>
            </a:extLst>
          </p:cNvPr>
          <p:cNvPicPr>
            <a:picLocks noChangeAspect="1"/>
          </p:cNvPicPr>
          <p:nvPr userDrawn="1"/>
        </p:nvPicPr>
        <p:blipFill>
          <a:blip r:embed="rId4" cstate="email">
            <a:extLst>
              <a:ext uri="{28A0092B-C50C-407E-A947-70E740481C1C}">
                <a14:useLocalDpi xmlns:a14="http://schemas.microsoft.com/office/drawing/2010/main"/>
              </a:ext>
            </a:extLst>
          </a:blip>
          <a:srcRect/>
          <a:stretch/>
        </p:blipFill>
        <p:spPr>
          <a:xfrm>
            <a:off x="10071753" y="1452968"/>
            <a:ext cx="636542" cy="618417"/>
          </a:xfrm>
          <a:prstGeom prst="rect">
            <a:avLst/>
          </a:prstGeom>
        </p:spPr>
      </p:pic>
      <p:cxnSp>
        <p:nvCxnSpPr>
          <p:cNvPr id="13" name="Conector recto 3">
            <a:extLst>
              <a:ext uri="{FF2B5EF4-FFF2-40B4-BE49-F238E27FC236}">
                <a16:creationId xmlns:a16="http://schemas.microsoft.com/office/drawing/2014/main" id="{1594B38F-8FE9-5C66-AE29-1DC7395AA9D2}"/>
              </a:ext>
            </a:extLst>
          </p:cNvPr>
          <p:cNvCxnSpPr/>
          <p:nvPr userDrawn="1"/>
        </p:nvCxnSpPr>
        <p:spPr>
          <a:xfrm>
            <a:off x="-424617" y="402588"/>
            <a:ext cx="921488" cy="0"/>
          </a:xfrm>
          <a:prstGeom prst="line">
            <a:avLst/>
          </a:prstGeom>
          <a:ln w="12700">
            <a:solidFill>
              <a:srgbClr val="B1AFB8"/>
            </a:solidFill>
          </a:ln>
        </p:spPr>
        <p:style>
          <a:lnRef idx="1">
            <a:schemeClr val="accent1"/>
          </a:lnRef>
          <a:fillRef idx="0">
            <a:schemeClr val="accent1"/>
          </a:fillRef>
          <a:effectRef idx="0">
            <a:schemeClr val="accent1"/>
          </a:effectRef>
          <a:fontRef idx="minor">
            <a:schemeClr val="tx1"/>
          </a:fontRef>
        </p:style>
      </p:cxnSp>
      <p:sp>
        <p:nvSpPr>
          <p:cNvPr id="15" name="Rectángulo 4">
            <a:extLst>
              <a:ext uri="{FF2B5EF4-FFF2-40B4-BE49-F238E27FC236}">
                <a16:creationId xmlns:a16="http://schemas.microsoft.com/office/drawing/2014/main" id="{08DFDA35-A2C5-D781-2737-F41E6607D9FA}"/>
              </a:ext>
            </a:extLst>
          </p:cNvPr>
          <p:cNvSpPr/>
          <p:nvPr userDrawn="1"/>
        </p:nvSpPr>
        <p:spPr>
          <a:xfrm>
            <a:off x="535269" y="271790"/>
            <a:ext cx="2512731" cy="261610"/>
          </a:xfrm>
          <a:prstGeom prst="rect">
            <a:avLst/>
          </a:prstGeom>
        </p:spPr>
        <p:txBody>
          <a:bodyPr wrap="square">
            <a:spAutoFit/>
          </a:bodyPr>
          <a:lstStyle/>
          <a:p>
            <a:r>
              <a:rPr lang="en-CA" sz="1100" b="1" dirty="0">
                <a:solidFill>
                  <a:srgbClr val="B1AFB8"/>
                </a:solidFill>
                <a:latin typeface="Franklin Gothic Book" charset="0"/>
                <a:ea typeface="Franklin Gothic Book" charset="0"/>
                <a:cs typeface="Franklin Gothic Book" charset="0"/>
              </a:rPr>
              <a:t>Farmtofork Presentation</a:t>
            </a:r>
            <a:endParaRPr lang="es-ES_tradnl" sz="1100" dirty="0"/>
          </a:p>
        </p:txBody>
      </p:sp>
    </p:spTree>
    <p:extLst>
      <p:ext uri="{BB962C8B-B14F-4D97-AF65-F5344CB8AC3E}">
        <p14:creationId xmlns:p14="http://schemas.microsoft.com/office/powerpoint/2010/main" val="321009904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7_Two Content">
    <p:spTree>
      <p:nvGrpSpPr>
        <p:cNvPr id="1" name=""/>
        <p:cNvGrpSpPr/>
        <p:nvPr/>
      </p:nvGrpSpPr>
      <p:grpSpPr>
        <a:xfrm>
          <a:off x="0" y="0"/>
          <a:ext cx="0" cy="0"/>
          <a:chOff x="0" y="0"/>
          <a:chExt cx="0" cy="0"/>
        </a:xfrm>
      </p:grpSpPr>
      <p:sp>
        <p:nvSpPr>
          <p:cNvPr id="9" name="Rectángulo 5">
            <a:extLst>
              <a:ext uri="{FF2B5EF4-FFF2-40B4-BE49-F238E27FC236}">
                <a16:creationId xmlns:a16="http://schemas.microsoft.com/office/drawing/2014/main" id="{BF365A52-AC37-0B7D-CFD8-5C26E936F3C5}"/>
              </a:ext>
            </a:extLst>
          </p:cNvPr>
          <p:cNvSpPr/>
          <p:nvPr userDrawn="1"/>
        </p:nvSpPr>
        <p:spPr>
          <a:xfrm>
            <a:off x="548342" y="1532964"/>
            <a:ext cx="5547658" cy="3272691"/>
          </a:xfrm>
          <a:prstGeom prst="rect">
            <a:avLst/>
          </a:prstGeom>
        </p:spPr>
        <p:txBody>
          <a:bodyPr wrap="square">
            <a:spAutoFit/>
          </a:bodyPr>
          <a:lstStyle/>
          <a:p>
            <a:pPr marL="230400" lvl="0" indent="-230400">
              <a:lnSpc>
                <a:spcPct val="90000"/>
              </a:lnSpc>
              <a:spcBef>
                <a:spcPts val="1000"/>
              </a:spcBef>
              <a:spcAft>
                <a:spcPts val="600"/>
              </a:spcAft>
              <a:buFont typeface="Arial" panose="020B0604020202020204" pitchFamily="34" charset="0"/>
              <a:buChar char="•"/>
            </a:pPr>
            <a:r>
              <a:rPr lang="en-GB" sz="2500" b="0" kern="1200" dirty="0">
                <a:solidFill>
                  <a:schemeClr val="tx1"/>
                </a:solidFill>
                <a:effectLst/>
                <a:latin typeface="Century Gothic" panose="020B0502020202020204" pitchFamily="34" charset="0"/>
                <a:ea typeface="+mn-ea"/>
                <a:cs typeface="+mn-cs"/>
              </a:rPr>
              <a:t>We have created the freshest freshwater environment</a:t>
            </a:r>
          </a:p>
          <a:p>
            <a:pPr marL="230400" lvl="0" indent="-230400">
              <a:lnSpc>
                <a:spcPct val="90000"/>
              </a:lnSpc>
              <a:spcBef>
                <a:spcPts val="1000"/>
              </a:spcBef>
              <a:spcAft>
                <a:spcPts val="600"/>
              </a:spcAft>
              <a:buFont typeface="Arial" panose="020B0604020202020204" pitchFamily="34" charset="0"/>
              <a:buChar char="•"/>
            </a:pPr>
            <a:r>
              <a:rPr lang="en-GB" sz="2500" b="0" kern="1200" dirty="0">
                <a:solidFill>
                  <a:schemeClr val="tx1"/>
                </a:solidFill>
                <a:effectLst/>
                <a:latin typeface="Century Gothic" panose="020B0502020202020204" pitchFamily="34" charset="0"/>
                <a:ea typeface="+mn-ea"/>
                <a:cs typeface="+mn-cs"/>
              </a:rPr>
              <a:t>Extensive research has determined the perfect time to make the leap from fresh to sea water</a:t>
            </a:r>
          </a:p>
          <a:p>
            <a:pPr marL="230400" lvl="0" indent="-230400">
              <a:lnSpc>
                <a:spcPct val="90000"/>
              </a:lnSpc>
              <a:spcBef>
                <a:spcPts val="1000"/>
              </a:spcBef>
              <a:spcAft>
                <a:spcPts val="600"/>
              </a:spcAft>
              <a:buFont typeface="Arial" panose="020B0604020202020204" pitchFamily="34" charset="0"/>
              <a:buChar char="•"/>
            </a:pPr>
            <a:r>
              <a:rPr lang="en-GB" sz="2500" b="0" kern="1200" dirty="0">
                <a:solidFill>
                  <a:schemeClr val="tx1"/>
                </a:solidFill>
                <a:effectLst/>
                <a:latin typeface="Century Gothic" panose="020B0502020202020204" pitchFamily="34" charset="0"/>
                <a:ea typeface="+mn-ea"/>
                <a:cs typeface="+mn-cs"/>
              </a:rPr>
              <a:t>We are investing in larger smolt to improve quality and survival</a:t>
            </a:r>
          </a:p>
        </p:txBody>
      </p:sp>
      <p:pic>
        <p:nvPicPr>
          <p:cNvPr id="11" name="Imagen 2">
            <a:extLst>
              <a:ext uri="{FF2B5EF4-FFF2-40B4-BE49-F238E27FC236}">
                <a16:creationId xmlns:a16="http://schemas.microsoft.com/office/drawing/2014/main" id="{C6517B01-A2F5-89B3-5034-C14B95B01A1D}"/>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700983" y="6413604"/>
            <a:ext cx="881417" cy="202413"/>
          </a:xfrm>
          <a:prstGeom prst="rect">
            <a:avLst/>
          </a:prstGeom>
        </p:spPr>
      </p:pic>
      <p:pic>
        <p:nvPicPr>
          <p:cNvPr id="14" name="Picture 13">
            <a:extLst>
              <a:ext uri="{FF2B5EF4-FFF2-40B4-BE49-F238E27FC236}">
                <a16:creationId xmlns:a16="http://schemas.microsoft.com/office/drawing/2014/main" id="{CD716945-323F-79CD-F278-8806161DCB37}"/>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6867076" y="-13447"/>
            <a:ext cx="4715323" cy="5243705"/>
          </a:xfrm>
          <a:prstGeom prst="rect">
            <a:avLst/>
          </a:prstGeom>
        </p:spPr>
      </p:pic>
      <p:cxnSp>
        <p:nvCxnSpPr>
          <p:cNvPr id="15" name="Conector recto 3">
            <a:extLst>
              <a:ext uri="{FF2B5EF4-FFF2-40B4-BE49-F238E27FC236}">
                <a16:creationId xmlns:a16="http://schemas.microsoft.com/office/drawing/2014/main" id="{F6F6D78B-E402-0806-BDD0-A9BF44F50254}"/>
              </a:ext>
            </a:extLst>
          </p:cNvPr>
          <p:cNvCxnSpPr/>
          <p:nvPr userDrawn="1"/>
        </p:nvCxnSpPr>
        <p:spPr>
          <a:xfrm>
            <a:off x="-424617" y="402588"/>
            <a:ext cx="921488" cy="0"/>
          </a:xfrm>
          <a:prstGeom prst="line">
            <a:avLst/>
          </a:prstGeom>
          <a:ln w="12700">
            <a:solidFill>
              <a:srgbClr val="B1AFB8"/>
            </a:solidFill>
          </a:ln>
        </p:spPr>
        <p:style>
          <a:lnRef idx="1">
            <a:schemeClr val="accent1"/>
          </a:lnRef>
          <a:fillRef idx="0">
            <a:schemeClr val="accent1"/>
          </a:fillRef>
          <a:effectRef idx="0">
            <a:schemeClr val="accent1"/>
          </a:effectRef>
          <a:fontRef idx="minor">
            <a:schemeClr val="tx1"/>
          </a:fontRef>
        </p:style>
      </p:cxnSp>
      <p:sp>
        <p:nvSpPr>
          <p:cNvPr id="17" name="Rectángulo 4">
            <a:extLst>
              <a:ext uri="{FF2B5EF4-FFF2-40B4-BE49-F238E27FC236}">
                <a16:creationId xmlns:a16="http://schemas.microsoft.com/office/drawing/2014/main" id="{816DABDD-75C4-DA83-E599-EC027C9891E5}"/>
              </a:ext>
            </a:extLst>
          </p:cNvPr>
          <p:cNvSpPr/>
          <p:nvPr userDrawn="1"/>
        </p:nvSpPr>
        <p:spPr>
          <a:xfrm>
            <a:off x="535269" y="271790"/>
            <a:ext cx="2512731" cy="261610"/>
          </a:xfrm>
          <a:prstGeom prst="rect">
            <a:avLst/>
          </a:prstGeom>
        </p:spPr>
        <p:txBody>
          <a:bodyPr wrap="square">
            <a:spAutoFit/>
          </a:bodyPr>
          <a:lstStyle/>
          <a:p>
            <a:r>
              <a:rPr lang="en-CA" sz="1100" b="1" dirty="0">
                <a:solidFill>
                  <a:srgbClr val="B1AFB8"/>
                </a:solidFill>
                <a:latin typeface="Franklin Gothic Book" charset="0"/>
                <a:ea typeface="Franklin Gothic Book" charset="0"/>
                <a:cs typeface="Franklin Gothic Book" charset="0"/>
              </a:rPr>
              <a:t>Farmtofork Presentation</a:t>
            </a:r>
            <a:endParaRPr lang="es-ES_tradnl" sz="1100" dirty="0"/>
          </a:p>
        </p:txBody>
      </p:sp>
      <p:pic>
        <p:nvPicPr>
          <p:cNvPr id="10" name="Picture 9">
            <a:extLst>
              <a:ext uri="{FF2B5EF4-FFF2-40B4-BE49-F238E27FC236}">
                <a16:creationId xmlns:a16="http://schemas.microsoft.com/office/drawing/2014/main" id="{288DA094-D3DC-AF4A-EA3F-E05C10DEBFA2}"/>
              </a:ext>
            </a:extLst>
          </p:cNvPr>
          <p:cNvPicPr>
            <a:picLocks noChangeAspect="1"/>
          </p:cNvPicPr>
          <p:nvPr userDrawn="1"/>
        </p:nvPicPr>
        <p:blipFill>
          <a:blip r:embed="rId4" cstate="email">
            <a:extLst>
              <a:ext uri="{28A0092B-C50C-407E-A947-70E740481C1C}">
                <a14:useLocalDpi xmlns:a14="http://schemas.microsoft.com/office/drawing/2010/main"/>
              </a:ext>
            </a:extLst>
          </a:blip>
          <a:srcRect/>
          <a:stretch/>
        </p:blipFill>
        <p:spPr>
          <a:xfrm>
            <a:off x="609602" y="895125"/>
            <a:ext cx="775570" cy="368479"/>
          </a:xfrm>
          <a:prstGeom prst="rect">
            <a:avLst/>
          </a:prstGeom>
        </p:spPr>
      </p:pic>
    </p:spTree>
    <p:extLst>
      <p:ext uri="{BB962C8B-B14F-4D97-AF65-F5344CB8AC3E}">
        <p14:creationId xmlns:p14="http://schemas.microsoft.com/office/powerpoint/2010/main" val="2077495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pic>
        <p:nvPicPr>
          <p:cNvPr id="2" name="1920x1080 MOWI BREED - Eggs" descr="1920x1080 MOWI BREED - Eggs">
            <a:hlinkClick r:id="" action="ppaction://media"/>
            <a:extLst>
              <a:ext uri="{FF2B5EF4-FFF2-40B4-BE49-F238E27FC236}">
                <a16:creationId xmlns:a16="http://schemas.microsoft.com/office/drawing/2014/main" id="{E552565B-5598-898A-5A3F-CA0FC782E1F0}"/>
              </a:ext>
            </a:extLst>
          </p:cNvPr>
          <p:cNvPicPr>
            <a:picLocks noChangeAspect="1"/>
          </p:cNvPicPr>
          <p:nvPr userDrawn="1">
            <a:videoFile r:link="rId2"/>
            <p:extLst>
              <p:ext uri="{DAA4B4D4-6D71-4841-9C94-3DE7FCFB9230}">
                <p14:media xmlns:p14="http://schemas.microsoft.com/office/powerpoint/2010/main" r:embed="rId1"/>
              </p:ext>
            </p:extLst>
          </p:nvPr>
        </p:nvPicPr>
        <p:blipFill>
          <a:blip r:embed="rId4"/>
          <a:stretch>
            <a:fillRect/>
          </a:stretch>
        </p:blipFill>
        <p:spPr>
          <a:xfrm>
            <a:off x="1588" y="3175"/>
            <a:ext cx="12192000" cy="6858000"/>
          </a:xfrm>
          <a:prstGeom prst="rect">
            <a:avLst/>
          </a:prstGeom>
        </p:spPr>
      </p:pic>
      <p:pic>
        <p:nvPicPr>
          <p:cNvPr id="14" name="Imagen 5">
            <a:extLst>
              <a:ext uri="{FF2B5EF4-FFF2-40B4-BE49-F238E27FC236}">
                <a16:creationId xmlns:a16="http://schemas.microsoft.com/office/drawing/2014/main" id="{0A999DAE-3420-BEA2-005B-B3E8B7BBF391}"/>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10700984" y="6413604"/>
            <a:ext cx="881416" cy="202413"/>
          </a:xfrm>
          <a:prstGeom prst="rect">
            <a:avLst/>
          </a:prstGeom>
        </p:spPr>
      </p:pic>
      <p:sp>
        <p:nvSpPr>
          <p:cNvPr id="15" name="Rectángulo 5">
            <a:extLst>
              <a:ext uri="{FF2B5EF4-FFF2-40B4-BE49-F238E27FC236}">
                <a16:creationId xmlns:a16="http://schemas.microsoft.com/office/drawing/2014/main" id="{E2032094-0609-AA9A-E92C-35660187CB3E}"/>
              </a:ext>
            </a:extLst>
          </p:cNvPr>
          <p:cNvSpPr/>
          <p:nvPr userDrawn="1"/>
        </p:nvSpPr>
        <p:spPr>
          <a:xfrm>
            <a:off x="3701117" y="3469341"/>
            <a:ext cx="4789766" cy="1015663"/>
          </a:xfrm>
          <a:prstGeom prst="rect">
            <a:avLst/>
          </a:prstGeom>
        </p:spPr>
        <p:txBody>
          <a:bodyPr wrap="square">
            <a:spAutoFit/>
          </a:bodyPr>
          <a:lstStyle/>
          <a:p>
            <a:pPr algn="ctr"/>
            <a:r>
              <a:rPr lang="en-CA" sz="6000" b="1" dirty="0">
                <a:solidFill>
                  <a:schemeClr val="bg1"/>
                </a:solidFill>
                <a:latin typeface="Century Gothic" panose="020B0502020202020204" pitchFamily="34" charset="0"/>
                <a:ea typeface="Franklin Gothic Book" charset="0"/>
                <a:cs typeface="Franklin Gothic Book" charset="0"/>
              </a:rPr>
              <a:t>Breed</a:t>
            </a:r>
            <a:endParaRPr lang="es-ES_tradnl" sz="6000" b="1" dirty="0">
              <a:solidFill>
                <a:schemeClr val="bg1"/>
              </a:solidFill>
              <a:latin typeface="Century Gothic" panose="020B0502020202020204" pitchFamily="34" charset="0"/>
            </a:endParaRPr>
          </a:p>
        </p:txBody>
      </p:sp>
      <p:pic>
        <p:nvPicPr>
          <p:cNvPr id="20" name="Picture 19">
            <a:extLst>
              <a:ext uri="{FF2B5EF4-FFF2-40B4-BE49-F238E27FC236}">
                <a16:creationId xmlns:a16="http://schemas.microsoft.com/office/drawing/2014/main" id="{5BE57369-924B-B50B-25DD-518672DB769B}"/>
              </a:ext>
            </a:extLst>
          </p:cNvPr>
          <p:cNvPicPr>
            <a:picLocks noChangeAspect="1"/>
          </p:cNvPicPr>
          <p:nvPr userDrawn="1"/>
        </p:nvPicPr>
        <p:blipFill>
          <a:blip r:embed="rId6" cstate="email">
            <a:extLst>
              <a:ext uri="{28A0092B-C50C-407E-A947-70E740481C1C}">
                <a14:useLocalDpi xmlns:a14="http://schemas.microsoft.com/office/drawing/2010/main"/>
              </a:ext>
            </a:extLst>
          </a:blip>
          <a:srcRect/>
          <a:stretch/>
        </p:blipFill>
        <p:spPr>
          <a:xfrm>
            <a:off x="5276662" y="1690427"/>
            <a:ext cx="1638674" cy="1696531"/>
          </a:xfrm>
          <a:prstGeom prst="rect">
            <a:avLst/>
          </a:prstGeom>
        </p:spPr>
      </p:pic>
    </p:spTree>
    <p:extLst>
      <p:ext uri="{BB962C8B-B14F-4D97-AF65-F5344CB8AC3E}">
        <p14:creationId xmlns:p14="http://schemas.microsoft.com/office/powerpoint/2010/main" val="9364395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03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8_Two Content">
    <p:spTree>
      <p:nvGrpSpPr>
        <p:cNvPr id="1" name=""/>
        <p:cNvGrpSpPr/>
        <p:nvPr/>
      </p:nvGrpSpPr>
      <p:grpSpPr>
        <a:xfrm>
          <a:off x="0" y="0"/>
          <a:ext cx="0" cy="0"/>
          <a:chOff x="0" y="0"/>
          <a:chExt cx="0" cy="0"/>
        </a:xfrm>
      </p:grpSpPr>
      <p:pic>
        <p:nvPicPr>
          <p:cNvPr id="11" name="Imagen 2">
            <a:extLst>
              <a:ext uri="{FF2B5EF4-FFF2-40B4-BE49-F238E27FC236}">
                <a16:creationId xmlns:a16="http://schemas.microsoft.com/office/drawing/2014/main" id="{C6517B01-A2F5-89B3-5034-C14B95B01A1D}"/>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700983" y="6413604"/>
            <a:ext cx="881417" cy="202413"/>
          </a:xfrm>
          <a:prstGeom prst="rect">
            <a:avLst/>
          </a:prstGeom>
        </p:spPr>
      </p:pic>
      <p:sp>
        <p:nvSpPr>
          <p:cNvPr id="6" name="Rectángulo 5">
            <a:extLst>
              <a:ext uri="{FF2B5EF4-FFF2-40B4-BE49-F238E27FC236}">
                <a16:creationId xmlns:a16="http://schemas.microsoft.com/office/drawing/2014/main" id="{4AB49446-9FFC-A03F-D55A-B2E9CEBFD8A6}"/>
              </a:ext>
            </a:extLst>
          </p:cNvPr>
          <p:cNvSpPr/>
          <p:nvPr userDrawn="1"/>
        </p:nvSpPr>
        <p:spPr>
          <a:xfrm>
            <a:off x="548342" y="1532964"/>
            <a:ext cx="5547658" cy="3272691"/>
          </a:xfrm>
          <a:prstGeom prst="rect">
            <a:avLst/>
          </a:prstGeom>
        </p:spPr>
        <p:txBody>
          <a:bodyPr wrap="square">
            <a:spAutoFit/>
          </a:bodyPr>
          <a:lstStyle/>
          <a:p>
            <a:pPr marL="230400" lvl="0" indent="-230400">
              <a:lnSpc>
                <a:spcPct val="90000"/>
              </a:lnSpc>
              <a:spcBef>
                <a:spcPts val="1000"/>
              </a:spcBef>
              <a:spcAft>
                <a:spcPts val="600"/>
              </a:spcAft>
              <a:buFont typeface="Arial" panose="020B0604020202020204" pitchFamily="34" charset="0"/>
              <a:buChar char="•"/>
            </a:pPr>
            <a:r>
              <a:rPr lang="en-GB" sz="2500" b="0" kern="1200" dirty="0">
                <a:solidFill>
                  <a:schemeClr val="tx1"/>
                </a:solidFill>
                <a:effectLst/>
                <a:latin typeface="Century Gothic" panose="020B0502020202020204" pitchFamily="34" charset="0"/>
                <a:ea typeface="+mn-ea"/>
                <a:cs typeface="+mn-cs"/>
              </a:rPr>
              <a:t>100% vaccination rates translate to industry-leading survival rates</a:t>
            </a:r>
          </a:p>
          <a:p>
            <a:pPr marL="230400" lvl="0" indent="-230400">
              <a:lnSpc>
                <a:spcPct val="90000"/>
              </a:lnSpc>
              <a:spcBef>
                <a:spcPts val="1000"/>
              </a:spcBef>
              <a:spcAft>
                <a:spcPts val="600"/>
              </a:spcAft>
              <a:buFont typeface="Arial" panose="020B0604020202020204" pitchFamily="34" charset="0"/>
              <a:buChar char="•"/>
            </a:pPr>
            <a:r>
              <a:rPr lang="en-GB" sz="2500" b="0" kern="1200" dirty="0">
                <a:solidFill>
                  <a:schemeClr val="tx1"/>
                </a:solidFill>
                <a:effectLst/>
                <a:latin typeface="Century Gothic" panose="020B0502020202020204" pitchFamily="34" charset="0"/>
                <a:ea typeface="+mn-ea"/>
                <a:cs typeface="+mn-cs"/>
              </a:rPr>
              <a:t>Setting new standards on sustainable freshwater operations </a:t>
            </a:r>
          </a:p>
          <a:p>
            <a:pPr marL="230400" lvl="0" indent="-230400">
              <a:lnSpc>
                <a:spcPct val="90000"/>
              </a:lnSpc>
              <a:spcBef>
                <a:spcPts val="1000"/>
              </a:spcBef>
              <a:spcAft>
                <a:spcPts val="600"/>
              </a:spcAft>
              <a:buFont typeface="Arial" panose="020B0604020202020204" pitchFamily="34" charset="0"/>
              <a:buChar char="•"/>
            </a:pPr>
            <a:r>
              <a:rPr lang="en-GB" sz="2500" b="0" kern="1200" dirty="0">
                <a:solidFill>
                  <a:schemeClr val="tx1"/>
                </a:solidFill>
                <a:effectLst/>
                <a:latin typeface="Century Gothic" panose="020B0502020202020204" pitchFamily="34" charset="0"/>
                <a:ea typeface="+mn-ea"/>
                <a:cs typeface="+mn-cs"/>
              </a:rPr>
              <a:t>Pioneering best practice in recirculating aquaculture systems to optimize fish welfare</a:t>
            </a:r>
          </a:p>
        </p:txBody>
      </p:sp>
      <p:pic>
        <p:nvPicPr>
          <p:cNvPr id="7" name="Picture 6">
            <a:extLst>
              <a:ext uri="{FF2B5EF4-FFF2-40B4-BE49-F238E27FC236}">
                <a16:creationId xmlns:a16="http://schemas.microsoft.com/office/drawing/2014/main" id="{100E510F-8DE5-E28D-F457-F83E1AAF2DC6}"/>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6867076" y="-13447"/>
            <a:ext cx="4715323" cy="5243705"/>
          </a:xfrm>
          <a:prstGeom prst="rect">
            <a:avLst/>
          </a:prstGeom>
        </p:spPr>
      </p:pic>
      <p:cxnSp>
        <p:nvCxnSpPr>
          <p:cNvPr id="8" name="Conector recto 3">
            <a:extLst>
              <a:ext uri="{FF2B5EF4-FFF2-40B4-BE49-F238E27FC236}">
                <a16:creationId xmlns:a16="http://schemas.microsoft.com/office/drawing/2014/main" id="{9CA500A6-5DA4-EDDA-6841-D34F6A5C9AC3}"/>
              </a:ext>
            </a:extLst>
          </p:cNvPr>
          <p:cNvCxnSpPr/>
          <p:nvPr userDrawn="1"/>
        </p:nvCxnSpPr>
        <p:spPr>
          <a:xfrm>
            <a:off x="-424617" y="402588"/>
            <a:ext cx="921488" cy="0"/>
          </a:xfrm>
          <a:prstGeom prst="line">
            <a:avLst/>
          </a:prstGeom>
          <a:ln w="12700">
            <a:solidFill>
              <a:srgbClr val="B1AFB8"/>
            </a:solidFill>
          </a:ln>
        </p:spPr>
        <p:style>
          <a:lnRef idx="1">
            <a:schemeClr val="accent1"/>
          </a:lnRef>
          <a:fillRef idx="0">
            <a:schemeClr val="accent1"/>
          </a:fillRef>
          <a:effectRef idx="0">
            <a:schemeClr val="accent1"/>
          </a:effectRef>
          <a:fontRef idx="minor">
            <a:schemeClr val="tx1"/>
          </a:fontRef>
        </p:style>
      </p:cxnSp>
      <p:sp>
        <p:nvSpPr>
          <p:cNvPr id="13" name="Rectángulo 4">
            <a:extLst>
              <a:ext uri="{FF2B5EF4-FFF2-40B4-BE49-F238E27FC236}">
                <a16:creationId xmlns:a16="http://schemas.microsoft.com/office/drawing/2014/main" id="{0B741D61-03C2-BCB7-E9EF-E81EFAB56BED}"/>
              </a:ext>
            </a:extLst>
          </p:cNvPr>
          <p:cNvSpPr/>
          <p:nvPr userDrawn="1"/>
        </p:nvSpPr>
        <p:spPr>
          <a:xfrm>
            <a:off x="535269" y="271790"/>
            <a:ext cx="2512731" cy="261610"/>
          </a:xfrm>
          <a:prstGeom prst="rect">
            <a:avLst/>
          </a:prstGeom>
        </p:spPr>
        <p:txBody>
          <a:bodyPr wrap="square">
            <a:spAutoFit/>
          </a:bodyPr>
          <a:lstStyle/>
          <a:p>
            <a:r>
              <a:rPr lang="en-CA" sz="1100" b="1" dirty="0">
                <a:solidFill>
                  <a:srgbClr val="B1AFB8"/>
                </a:solidFill>
                <a:latin typeface="Franklin Gothic Book" charset="0"/>
                <a:ea typeface="Franklin Gothic Book" charset="0"/>
                <a:cs typeface="Franklin Gothic Book" charset="0"/>
              </a:rPr>
              <a:t>Farmtofork Presentation</a:t>
            </a:r>
            <a:endParaRPr lang="es-ES_tradnl" sz="1100" dirty="0">
              <a:solidFill>
                <a:srgbClr val="B1AFB8"/>
              </a:solidFill>
            </a:endParaRPr>
          </a:p>
        </p:txBody>
      </p:sp>
      <p:pic>
        <p:nvPicPr>
          <p:cNvPr id="9" name="Picture 8">
            <a:extLst>
              <a:ext uri="{FF2B5EF4-FFF2-40B4-BE49-F238E27FC236}">
                <a16:creationId xmlns:a16="http://schemas.microsoft.com/office/drawing/2014/main" id="{65500BD1-F8F8-21AC-C830-CFA9673A8E6C}"/>
              </a:ext>
            </a:extLst>
          </p:cNvPr>
          <p:cNvPicPr>
            <a:picLocks noChangeAspect="1"/>
          </p:cNvPicPr>
          <p:nvPr userDrawn="1"/>
        </p:nvPicPr>
        <p:blipFill>
          <a:blip r:embed="rId4" cstate="email">
            <a:extLst>
              <a:ext uri="{28A0092B-C50C-407E-A947-70E740481C1C}">
                <a14:useLocalDpi xmlns:a14="http://schemas.microsoft.com/office/drawing/2010/main"/>
              </a:ext>
            </a:extLst>
          </a:blip>
          <a:srcRect/>
          <a:stretch/>
        </p:blipFill>
        <p:spPr>
          <a:xfrm>
            <a:off x="609602" y="895125"/>
            <a:ext cx="775570" cy="368479"/>
          </a:xfrm>
          <a:prstGeom prst="rect">
            <a:avLst/>
          </a:prstGeom>
        </p:spPr>
      </p:pic>
    </p:spTree>
    <p:extLst>
      <p:ext uri="{BB962C8B-B14F-4D97-AF65-F5344CB8AC3E}">
        <p14:creationId xmlns:p14="http://schemas.microsoft.com/office/powerpoint/2010/main" val="128586737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8_Title Slide">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52C2A573-C2E4-67F5-44C1-FD868C171605}"/>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1"/>
            <a:ext cx="12192000" cy="6857999"/>
          </a:xfrm>
          <a:prstGeom prst="rect">
            <a:avLst/>
          </a:prstGeom>
        </p:spPr>
      </p:pic>
      <p:pic>
        <p:nvPicPr>
          <p:cNvPr id="14" name="Imagen 5">
            <a:extLst>
              <a:ext uri="{FF2B5EF4-FFF2-40B4-BE49-F238E27FC236}">
                <a16:creationId xmlns:a16="http://schemas.microsoft.com/office/drawing/2014/main" id="{0A999DAE-3420-BEA2-005B-B3E8B7BBF391}"/>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700984" y="6413604"/>
            <a:ext cx="881416" cy="202413"/>
          </a:xfrm>
          <a:prstGeom prst="rect">
            <a:avLst/>
          </a:prstGeom>
        </p:spPr>
      </p:pic>
    </p:spTree>
    <p:extLst>
      <p:ext uri="{BB962C8B-B14F-4D97-AF65-F5344CB8AC3E}">
        <p14:creationId xmlns:p14="http://schemas.microsoft.com/office/powerpoint/2010/main" val="217730022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52C2A573-C2E4-67F5-44C1-FD868C171605}"/>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0" y="1"/>
            <a:ext cx="12191999" cy="6857999"/>
          </a:xfrm>
          <a:prstGeom prst="rect">
            <a:avLst/>
          </a:prstGeom>
        </p:spPr>
      </p:pic>
      <p:pic>
        <p:nvPicPr>
          <p:cNvPr id="14" name="Imagen 5">
            <a:extLst>
              <a:ext uri="{FF2B5EF4-FFF2-40B4-BE49-F238E27FC236}">
                <a16:creationId xmlns:a16="http://schemas.microsoft.com/office/drawing/2014/main" id="{0A999DAE-3420-BEA2-005B-B3E8B7BBF391}"/>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700984" y="6413604"/>
            <a:ext cx="881416" cy="202413"/>
          </a:xfrm>
          <a:prstGeom prst="rect">
            <a:avLst/>
          </a:prstGeom>
        </p:spPr>
      </p:pic>
    </p:spTree>
    <p:extLst>
      <p:ext uri="{BB962C8B-B14F-4D97-AF65-F5344CB8AC3E}">
        <p14:creationId xmlns:p14="http://schemas.microsoft.com/office/powerpoint/2010/main" val="357571822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pic>
        <p:nvPicPr>
          <p:cNvPr id="3" name="1920x1080 MOWI AT SEA - Waves" descr="1920x1080 MOWI AT SEA - Waves">
            <a:hlinkClick r:id="" action="ppaction://media"/>
            <a:extLst>
              <a:ext uri="{FF2B5EF4-FFF2-40B4-BE49-F238E27FC236}">
                <a16:creationId xmlns:a16="http://schemas.microsoft.com/office/drawing/2014/main" id="{84C03B29-DEB3-7DC6-713E-E1D70D0136A7}"/>
              </a:ext>
            </a:extLst>
          </p:cNvPr>
          <p:cNvPicPr>
            <a:picLocks noChangeAspect="1"/>
          </p:cNvPicPr>
          <p:nvPr userDrawn="1">
            <a:videoFile r:link="rId2"/>
            <p:extLst>
              <p:ext uri="{DAA4B4D4-6D71-4841-9C94-3DE7FCFB9230}">
                <p14:media xmlns:p14="http://schemas.microsoft.com/office/powerpoint/2010/main" r:embed="rId1"/>
              </p:ext>
            </p:extLst>
          </p:nvPr>
        </p:nvPicPr>
        <p:blipFill>
          <a:blip r:embed="rId4"/>
          <a:stretch>
            <a:fillRect/>
          </a:stretch>
        </p:blipFill>
        <p:spPr>
          <a:xfrm>
            <a:off x="9525" y="1588"/>
            <a:ext cx="12192000" cy="6858000"/>
          </a:xfrm>
          <a:prstGeom prst="rect">
            <a:avLst/>
          </a:prstGeom>
        </p:spPr>
      </p:pic>
      <p:pic>
        <p:nvPicPr>
          <p:cNvPr id="14" name="Imagen 5">
            <a:extLst>
              <a:ext uri="{FF2B5EF4-FFF2-40B4-BE49-F238E27FC236}">
                <a16:creationId xmlns:a16="http://schemas.microsoft.com/office/drawing/2014/main" id="{0A999DAE-3420-BEA2-005B-B3E8B7BBF391}"/>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10700984" y="6413604"/>
            <a:ext cx="881416" cy="202413"/>
          </a:xfrm>
          <a:prstGeom prst="rect">
            <a:avLst/>
          </a:prstGeom>
        </p:spPr>
      </p:pic>
      <p:sp>
        <p:nvSpPr>
          <p:cNvPr id="15" name="Rectángulo 5">
            <a:extLst>
              <a:ext uri="{FF2B5EF4-FFF2-40B4-BE49-F238E27FC236}">
                <a16:creationId xmlns:a16="http://schemas.microsoft.com/office/drawing/2014/main" id="{E2032094-0609-AA9A-E92C-35660187CB3E}"/>
              </a:ext>
            </a:extLst>
          </p:cNvPr>
          <p:cNvSpPr/>
          <p:nvPr userDrawn="1"/>
        </p:nvSpPr>
        <p:spPr>
          <a:xfrm>
            <a:off x="3701117" y="3469341"/>
            <a:ext cx="4789766" cy="1015663"/>
          </a:xfrm>
          <a:prstGeom prst="rect">
            <a:avLst/>
          </a:prstGeom>
        </p:spPr>
        <p:txBody>
          <a:bodyPr wrap="square">
            <a:spAutoFit/>
          </a:bodyPr>
          <a:lstStyle/>
          <a:p>
            <a:pPr algn="ctr"/>
            <a:r>
              <a:rPr lang="en-CA" sz="6000" b="1" dirty="0">
                <a:solidFill>
                  <a:schemeClr val="bg1"/>
                </a:solidFill>
                <a:latin typeface="Century Gothic" panose="020B0502020202020204" pitchFamily="34" charset="0"/>
                <a:ea typeface="Franklin Gothic Book" charset="0"/>
                <a:cs typeface="Franklin Gothic Book" charset="0"/>
              </a:rPr>
              <a:t>At Sea</a:t>
            </a:r>
            <a:endParaRPr lang="es-ES_tradnl" sz="6000" b="1" dirty="0">
              <a:solidFill>
                <a:schemeClr val="bg1"/>
              </a:solidFill>
              <a:latin typeface="Century Gothic" panose="020B0502020202020204" pitchFamily="34" charset="0"/>
            </a:endParaRPr>
          </a:p>
        </p:txBody>
      </p:sp>
      <p:pic>
        <p:nvPicPr>
          <p:cNvPr id="20" name="Picture 19">
            <a:extLst>
              <a:ext uri="{FF2B5EF4-FFF2-40B4-BE49-F238E27FC236}">
                <a16:creationId xmlns:a16="http://schemas.microsoft.com/office/drawing/2014/main" id="{5BE57369-924B-B50B-25DD-518672DB769B}"/>
              </a:ext>
            </a:extLst>
          </p:cNvPr>
          <p:cNvPicPr>
            <a:picLocks noChangeAspect="1"/>
          </p:cNvPicPr>
          <p:nvPr userDrawn="1"/>
        </p:nvPicPr>
        <p:blipFill>
          <a:blip r:embed="rId6" cstate="email">
            <a:extLst>
              <a:ext uri="{28A0092B-C50C-407E-A947-70E740481C1C}">
                <a14:useLocalDpi xmlns:a14="http://schemas.microsoft.com/office/drawing/2010/main"/>
              </a:ext>
            </a:extLst>
          </a:blip>
          <a:srcRect/>
          <a:stretch/>
        </p:blipFill>
        <p:spPr>
          <a:xfrm>
            <a:off x="5426619" y="1917321"/>
            <a:ext cx="1338760" cy="1242743"/>
          </a:xfrm>
          <a:prstGeom prst="rect">
            <a:avLst/>
          </a:prstGeom>
        </p:spPr>
      </p:pic>
    </p:spTree>
    <p:extLst>
      <p:ext uri="{BB962C8B-B14F-4D97-AF65-F5344CB8AC3E}">
        <p14:creationId xmlns:p14="http://schemas.microsoft.com/office/powerpoint/2010/main" val="20518532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03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2_Two Content">
    <p:spTree>
      <p:nvGrpSpPr>
        <p:cNvPr id="1" name=""/>
        <p:cNvGrpSpPr/>
        <p:nvPr/>
      </p:nvGrpSpPr>
      <p:grpSpPr>
        <a:xfrm>
          <a:off x="0" y="0"/>
          <a:ext cx="0" cy="0"/>
          <a:chOff x="0" y="0"/>
          <a:chExt cx="0" cy="0"/>
        </a:xfrm>
      </p:grpSpPr>
      <p:sp>
        <p:nvSpPr>
          <p:cNvPr id="9" name="Rectángulo 5">
            <a:extLst>
              <a:ext uri="{FF2B5EF4-FFF2-40B4-BE49-F238E27FC236}">
                <a16:creationId xmlns:a16="http://schemas.microsoft.com/office/drawing/2014/main" id="{BF365A52-AC37-0B7D-CFD8-5C26E936F3C5}"/>
              </a:ext>
            </a:extLst>
          </p:cNvPr>
          <p:cNvSpPr/>
          <p:nvPr userDrawn="1"/>
        </p:nvSpPr>
        <p:spPr>
          <a:xfrm>
            <a:off x="548343" y="1532963"/>
            <a:ext cx="6793752" cy="2580194"/>
          </a:xfrm>
          <a:prstGeom prst="rect">
            <a:avLst/>
          </a:prstGeom>
        </p:spPr>
        <p:txBody>
          <a:bodyPr wrap="square">
            <a:spAutoFit/>
          </a:bodyPr>
          <a:lstStyle/>
          <a:p>
            <a:pPr marL="230400" lvl="0" indent="-230400">
              <a:lnSpc>
                <a:spcPct val="90000"/>
              </a:lnSpc>
              <a:spcBef>
                <a:spcPts val="1000"/>
              </a:spcBef>
              <a:spcAft>
                <a:spcPts val="600"/>
              </a:spcAft>
              <a:buFont typeface="Arial" panose="020B0604020202020204" pitchFamily="34" charset="0"/>
              <a:buChar char="•"/>
            </a:pPr>
            <a:r>
              <a:rPr lang="es-ES_tradnl" sz="2500" b="0" dirty="0" err="1">
                <a:solidFill>
                  <a:schemeClr val="tx1"/>
                </a:solidFill>
                <a:latin typeface="Century Gothic" panose="020B0502020202020204" pitchFamily="34" charset="0"/>
              </a:rPr>
              <a:t>Setting</a:t>
            </a:r>
            <a:r>
              <a:rPr lang="es-ES_tradnl" sz="2500" b="0" dirty="0">
                <a:solidFill>
                  <a:schemeClr val="tx1"/>
                </a:solidFill>
                <a:latin typeface="Century Gothic" panose="020B0502020202020204" pitchFamily="34" charset="0"/>
              </a:rPr>
              <a:t> new </a:t>
            </a:r>
            <a:r>
              <a:rPr lang="es-ES_tradnl" sz="2500" b="0" dirty="0" err="1">
                <a:solidFill>
                  <a:schemeClr val="tx1"/>
                </a:solidFill>
                <a:latin typeface="Century Gothic" panose="020B0502020202020204" pitchFamily="34" charset="0"/>
              </a:rPr>
              <a:t>standards</a:t>
            </a:r>
            <a:r>
              <a:rPr lang="es-ES_tradnl" sz="2500" b="0" dirty="0">
                <a:solidFill>
                  <a:schemeClr val="tx1"/>
                </a:solidFill>
                <a:latin typeface="Century Gothic" panose="020B0502020202020204" pitchFamily="34" charset="0"/>
              </a:rPr>
              <a:t> </a:t>
            </a:r>
            <a:r>
              <a:rPr lang="es-ES_tradnl" sz="2500" b="0" dirty="0" err="1">
                <a:solidFill>
                  <a:schemeClr val="tx1"/>
                </a:solidFill>
                <a:latin typeface="Century Gothic" panose="020B0502020202020204" pitchFamily="34" charset="0"/>
              </a:rPr>
              <a:t>of</a:t>
            </a:r>
            <a:r>
              <a:rPr lang="es-ES_tradnl" sz="2500" b="0" dirty="0">
                <a:solidFill>
                  <a:schemeClr val="tx1"/>
                </a:solidFill>
                <a:latin typeface="Century Gothic" panose="020B0502020202020204" pitchFamily="34" charset="0"/>
              </a:rPr>
              <a:t> </a:t>
            </a:r>
            <a:r>
              <a:rPr lang="es-ES_tradnl" sz="2500" b="0" dirty="0" err="1">
                <a:solidFill>
                  <a:schemeClr val="tx1"/>
                </a:solidFill>
                <a:latin typeface="Century Gothic" panose="020B0502020202020204" pitchFamily="34" charset="0"/>
              </a:rPr>
              <a:t>fish</a:t>
            </a:r>
            <a:r>
              <a:rPr lang="es-ES_tradnl" sz="2500" b="0" dirty="0">
                <a:solidFill>
                  <a:schemeClr val="tx1"/>
                </a:solidFill>
                <a:latin typeface="Century Gothic" panose="020B0502020202020204" pitchFamily="34" charset="0"/>
              </a:rPr>
              <a:t> </a:t>
            </a:r>
            <a:r>
              <a:rPr lang="es-ES_tradnl" sz="2500" b="0" dirty="0" err="1">
                <a:solidFill>
                  <a:schemeClr val="tx1"/>
                </a:solidFill>
                <a:latin typeface="Century Gothic" panose="020B0502020202020204" pitchFamily="34" charset="0"/>
              </a:rPr>
              <a:t>welfare</a:t>
            </a:r>
            <a:r>
              <a:rPr lang="es-ES_tradnl" sz="2500" b="0" dirty="0">
                <a:solidFill>
                  <a:schemeClr val="tx1"/>
                </a:solidFill>
                <a:latin typeface="Century Gothic" panose="020B0502020202020204" pitchFamily="34" charset="0"/>
              </a:rPr>
              <a:t> and </a:t>
            </a:r>
            <a:r>
              <a:rPr lang="es-ES_tradnl" sz="2500" b="0" dirty="0" err="1">
                <a:solidFill>
                  <a:schemeClr val="tx1"/>
                </a:solidFill>
                <a:latin typeface="Century Gothic" panose="020B0502020202020204" pitchFamily="34" charset="0"/>
              </a:rPr>
              <a:t>environmental</a:t>
            </a:r>
            <a:r>
              <a:rPr lang="es-ES_tradnl" sz="2500" b="0" dirty="0">
                <a:solidFill>
                  <a:schemeClr val="tx1"/>
                </a:solidFill>
                <a:latin typeface="Century Gothic" panose="020B0502020202020204" pitchFamily="34" charset="0"/>
              </a:rPr>
              <a:t> care</a:t>
            </a:r>
          </a:p>
          <a:p>
            <a:pPr marL="230400" lvl="0" indent="-230400">
              <a:lnSpc>
                <a:spcPct val="90000"/>
              </a:lnSpc>
              <a:spcBef>
                <a:spcPts val="1000"/>
              </a:spcBef>
              <a:spcAft>
                <a:spcPts val="600"/>
              </a:spcAft>
              <a:buFont typeface="Arial" panose="020B0604020202020204" pitchFamily="34" charset="0"/>
              <a:buChar char="•"/>
            </a:pPr>
            <a:r>
              <a:rPr lang="es-ES_tradnl" sz="2500" b="0" dirty="0" err="1">
                <a:solidFill>
                  <a:schemeClr val="tx1"/>
                </a:solidFill>
                <a:latin typeface="Century Gothic" panose="020B0502020202020204" pitchFamily="34" charset="0"/>
              </a:rPr>
              <a:t>Farming</a:t>
            </a:r>
            <a:r>
              <a:rPr lang="es-ES_tradnl" sz="2500" b="0" dirty="0">
                <a:solidFill>
                  <a:schemeClr val="tx1"/>
                </a:solidFill>
                <a:latin typeface="Century Gothic" panose="020B0502020202020204" pitchFamily="34" charset="0"/>
              </a:rPr>
              <a:t> in </a:t>
            </a:r>
            <a:r>
              <a:rPr lang="es-ES_tradnl" sz="2500" b="0" dirty="0" err="1">
                <a:solidFill>
                  <a:schemeClr val="tx1"/>
                </a:solidFill>
                <a:latin typeface="Century Gothic" panose="020B0502020202020204" pitchFamily="34" charset="0"/>
              </a:rPr>
              <a:t>harmony</a:t>
            </a:r>
            <a:r>
              <a:rPr lang="es-ES_tradnl" sz="2500" b="0" dirty="0">
                <a:solidFill>
                  <a:schemeClr val="tx1"/>
                </a:solidFill>
                <a:latin typeface="Century Gothic" panose="020B0502020202020204" pitchFamily="34" charset="0"/>
              </a:rPr>
              <a:t> </a:t>
            </a:r>
            <a:r>
              <a:rPr lang="es-ES_tradnl" sz="2500" b="0" dirty="0" err="1">
                <a:solidFill>
                  <a:schemeClr val="tx1"/>
                </a:solidFill>
                <a:latin typeface="Century Gothic" panose="020B0502020202020204" pitchFamily="34" charset="0"/>
              </a:rPr>
              <a:t>with</a:t>
            </a:r>
            <a:r>
              <a:rPr lang="es-ES_tradnl" sz="2500" b="0" dirty="0">
                <a:solidFill>
                  <a:schemeClr val="tx1"/>
                </a:solidFill>
                <a:latin typeface="Century Gothic" panose="020B0502020202020204" pitchFamily="34" charset="0"/>
              </a:rPr>
              <a:t> </a:t>
            </a:r>
            <a:r>
              <a:rPr lang="es-ES_tradnl" sz="2500" b="0" dirty="0" err="1">
                <a:solidFill>
                  <a:schemeClr val="tx1"/>
                </a:solidFill>
                <a:latin typeface="Century Gothic" panose="020B0502020202020204" pitchFamily="34" charset="0"/>
              </a:rPr>
              <a:t>nature</a:t>
            </a:r>
            <a:r>
              <a:rPr lang="es-ES_tradnl" sz="2500" b="0" dirty="0">
                <a:solidFill>
                  <a:schemeClr val="tx1"/>
                </a:solidFill>
                <a:latin typeface="Century Gothic" panose="020B0502020202020204" pitchFamily="34" charset="0"/>
              </a:rPr>
              <a:t> </a:t>
            </a:r>
            <a:r>
              <a:rPr lang="es-ES_tradnl" sz="2500" b="0" dirty="0" err="1">
                <a:solidFill>
                  <a:schemeClr val="tx1"/>
                </a:solidFill>
                <a:latin typeface="Century Gothic" panose="020B0502020202020204" pitchFamily="34" charset="0"/>
              </a:rPr>
              <a:t>to</a:t>
            </a:r>
            <a:r>
              <a:rPr lang="es-ES_tradnl" sz="2500" b="0" dirty="0">
                <a:solidFill>
                  <a:schemeClr val="tx1"/>
                </a:solidFill>
                <a:latin typeface="Century Gothic" panose="020B0502020202020204" pitchFamily="34" charset="0"/>
              </a:rPr>
              <a:t> </a:t>
            </a:r>
            <a:r>
              <a:rPr lang="es-ES_tradnl" sz="2500" b="0" dirty="0" err="1">
                <a:solidFill>
                  <a:schemeClr val="tx1"/>
                </a:solidFill>
                <a:latin typeface="Century Gothic" panose="020B0502020202020204" pitchFamily="34" charset="0"/>
              </a:rPr>
              <a:t>lighten</a:t>
            </a:r>
            <a:r>
              <a:rPr lang="es-ES_tradnl" sz="2500" b="0" dirty="0">
                <a:solidFill>
                  <a:schemeClr val="tx1"/>
                </a:solidFill>
                <a:latin typeface="Century Gothic" panose="020B0502020202020204" pitchFamily="34" charset="0"/>
              </a:rPr>
              <a:t> </a:t>
            </a:r>
            <a:r>
              <a:rPr lang="es-ES_tradnl" sz="2500" b="0" dirty="0" err="1">
                <a:solidFill>
                  <a:schemeClr val="tx1"/>
                </a:solidFill>
                <a:latin typeface="Century Gothic" panose="020B0502020202020204" pitchFamily="34" charset="0"/>
              </a:rPr>
              <a:t>our</a:t>
            </a:r>
            <a:r>
              <a:rPr lang="es-ES_tradnl" sz="2500" b="0" dirty="0">
                <a:solidFill>
                  <a:schemeClr val="tx1"/>
                </a:solidFill>
                <a:latin typeface="Century Gothic" panose="020B0502020202020204" pitchFamily="34" charset="0"/>
              </a:rPr>
              <a:t> </a:t>
            </a:r>
            <a:r>
              <a:rPr lang="es-ES_tradnl" sz="2500" b="0" dirty="0" err="1">
                <a:solidFill>
                  <a:schemeClr val="tx1"/>
                </a:solidFill>
                <a:latin typeface="Century Gothic" panose="020B0502020202020204" pitchFamily="34" charset="0"/>
              </a:rPr>
              <a:t>footprint</a:t>
            </a:r>
            <a:endParaRPr lang="es-ES_tradnl" sz="2500" b="1" dirty="0">
              <a:solidFill>
                <a:schemeClr val="tx1"/>
              </a:solidFill>
              <a:latin typeface="Century Gothic" panose="020B0502020202020204" pitchFamily="34" charset="0"/>
            </a:endParaRPr>
          </a:p>
          <a:p>
            <a:pPr marL="230400" lvl="0" indent="-230400">
              <a:lnSpc>
                <a:spcPct val="90000"/>
              </a:lnSpc>
              <a:spcBef>
                <a:spcPts val="1000"/>
              </a:spcBef>
              <a:spcAft>
                <a:spcPts val="600"/>
              </a:spcAft>
              <a:buFont typeface="Arial" panose="020B0604020202020204" pitchFamily="34" charset="0"/>
              <a:buChar char="•"/>
            </a:pPr>
            <a:r>
              <a:rPr lang="es-ES_tradnl" sz="2500" b="0" dirty="0" err="1">
                <a:solidFill>
                  <a:schemeClr val="tx1"/>
                </a:solidFill>
                <a:latin typeface="Century Gothic" panose="020B0502020202020204" pitchFamily="34" charset="0"/>
              </a:rPr>
              <a:t>Closing</a:t>
            </a:r>
            <a:r>
              <a:rPr lang="es-ES_tradnl" sz="2500" b="0" dirty="0">
                <a:solidFill>
                  <a:schemeClr val="tx1"/>
                </a:solidFill>
                <a:latin typeface="Century Gothic" panose="020B0502020202020204" pitchFamily="34" charset="0"/>
              </a:rPr>
              <a:t> </a:t>
            </a:r>
            <a:r>
              <a:rPr lang="es-ES_tradnl" sz="2500" b="0" dirty="0" err="1">
                <a:solidFill>
                  <a:schemeClr val="tx1"/>
                </a:solidFill>
                <a:latin typeface="Century Gothic" panose="020B0502020202020204" pitchFamily="34" charset="0"/>
              </a:rPr>
              <a:t>the</a:t>
            </a:r>
            <a:r>
              <a:rPr lang="es-ES_tradnl" sz="2500" b="0" dirty="0">
                <a:solidFill>
                  <a:schemeClr val="tx1"/>
                </a:solidFill>
                <a:latin typeface="Century Gothic" panose="020B0502020202020204" pitchFamily="34" charset="0"/>
              </a:rPr>
              <a:t> net </a:t>
            </a:r>
            <a:r>
              <a:rPr lang="es-ES_tradnl" sz="2500" b="0" dirty="0" err="1">
                <a:solidFill>
                  <a:schemeClr val="tx1"/>
                </a:solidFill>
                <a:latin typeface="Century Gothic" panose="020B0502020202020204" pitchFamily="34" charset="0"/>
              </a:rPr>
              <a:t>on</a:t>
            </a:r>
            <a:r>
              <a:rPr lang="es-ES_tradnl" sz="2500" b="0" dirty="0">
                <a:solidFill>
                  <a:schemeClr val="tx1"/>
                </a:solidFill>
                <a:latin typeface="Century Gothic" panose="020B0502020202020204" pitchFamily="34" charset="0"/>
              </a:rPr>
              <a:t> </a:t>
            </a:r>
            <a:r>
              <a:rPr lang="es-ES_tradnl" sz="2500" b="0" dirty="0" err="1">
                <a:solidFill>
                  <a:schemeClr val="tx1"/>
                </a:solidFill>
                <a:latin typeface="Century Gothic" panose="020B0502020202020204" pitchFamily="34" charset="0"/>
              </a:rPr>
              <a:t>fish</a:t>
            </a:r>
            <a:r>
              <a:rPr lang="es-ES_tradnl" sz="2500" b="0" dirty="0">
                <a:solidFill>
                  <a:schemeClr val="tx1"/>
                </a:solidFill>
                <a:latin typeface="Century Gothic" panose="020B0502020202020204" pitchFamily="34" charset="0"/>
              </a:rPr>
              <a:t> escapes and </a:t>
            </a:r>
            <a:r>
              <a:rPr lang="es-ES_tradnl" sz="2500" b="0" dirty="0" err="1">
                <a:solidFill>
                  <a:schemeClr val="tx1"/>
                </a:solidFill>
                <a:latin typeface="Century Gothic" panose="020B0502020202020204" pitchFamily="34" charset="0"/>
              </a:rPr>
              <a:t>organic</a:t>
            </a:r>
            <a:r>
              <a:rPr lang="es-ES_tradnl" sz="2500" b="0" dirty="0">
                <a:solidFill>
                  <a:schemeClr val="tx1"/>
                </a:solidFill>
                <a:latin typeface="Century Gothic" panose="020B0502020202020204" pitchFamily="34" charset="0"/>
              </a:rPr>
              <a:t> </a:t>
            </a:r>
            <a:r>
              <a:rPr lang="es-ES_tradnl" sz="2500" b="0" dirty="0" err="1">
                <a:solidFill>
                  <a:schemeClr val="tx1"/>
                </a:solidFill>
                <a:latin typeface="Century Gothic" panose="020B0502020202020204" pitchFamily="34" charset="0"/>
              </a:rPr>
              <a:t>waste</a:t>
            </a:r>
            <a:endParaRPr lang="es-ES_tradnl" sz="2500" b="1" dirty="0">
              <a:solidFill>
                <a:schemeClr val="tx1"/>
              </a:solidFill>
              <a:latin typeface="Century Gothic" panose="020B0502020202020204" pitchFamily="34" charset="0"/>
            </a:endParaRPr>
          </a:p>
        </p:txBody>
      </p:sp>
      <p:pic>
        <p:nvPicPr>
          <p:cNvPr id="11" name="Imagen 2">
            <a:extLst>
              <a:ext uri="{FF2B5EF4-FFF2-40B4-BE49-F238E27FC236}">
                <a16:creationId xmlns:a16="http://schemas.microsoft.com/office/drawing/2014/main" id="{C6517B01-A2F5-89B3-5034-C14B95B01A1D}"/>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700983" y="6413604"/>
            <a:ext cx="881417" cy="202413"/>
          </a:xfrm>
          <a:prstGeom prst="rect">
            <a:avLst/>
          </a:prstGeom>
        </p:spPr>
      </p:pic>
      <p:cxnSp>
        <p:nvCxnSpPr>
          <p:cNvPr id="15" name="Conector recto 3">
            <a:extLst>
              <a:ext uri="{FF2B5EF4-FFF2-40B4-BE49-F238E27FC236}">
                <a16:creationId xmlns:a16="http://schemas.microsoft.com/office/drawing/2014/main" id="{F6F6D78B-E402-0806-BDD0-A9BF44F50254}"/>
              </a:ext>
            </a:extLst>
          </p:cNvPr>
          <p:cNvCxnSpPr/>
          <p:nvPr userDrawn="1"/>
        </p:nvCxnSpPr>
        <p:spPr>
          <a:xfrm>
            <a:off x="-424617" y="402588"/>
            <a:ext cx="921488" cy="0"/>
          </a:xfrm>
          <a:prstGeom prst="line">
            <a:avLst/>
          </a:prstGeom>
          <a:ln w="12700">
            <a:solidFill>
              <a:srgbClr val="B1AFB8"/>
            </a:solidFill>
          </a:ln>
        </p:spPr>
        <p:style>
          <a:lnRef idx="1">
            <a:schemeClr val="accent1"/>
          </a:lnRef>
          <a:fillRef idx="0">
            <a:schemeClr val="accent1"/>
          </a:fillRef>
          <a:effectRef idx="0">
            <a:schemeClr val="accent1"/>
          </a:effectRef>
          <a:fontRef idx="minor">
            <a:schemeClr val="tx1"/>
          </a:fontRef>
        </p:style>
      </p:cxnSp>
      <p:sp>
        <p:nvSpPr>
          <p:cNvPr id="17" name="Rectángulo 4">
            <a:extLst>
              <a:ext uri="{FF2B5EF4-FFF2-40B4-BE49-F238E27FC236}">
                <a16:creationId xmlns:a16="http://schemas.microsoft.com/office/drawing/2014/main" id="{816DABDD-75C4-DA83-E599-EC027C9891E5}"/>
              </a:ext>
            </a:extLst>
          </p:cNvPr>
          <p:cNvSpPr/>
          <p:nvPr userDrawn="1"/>
        </p:nvSpPr>
        <p:spPr>
          <a:xfrm>
            <a:off x="535269" y="271790"/>
            <a:ext cx="2512731" cy="261610"/>
          </a:xfrm>
          <a:prstGeom prst="rect">
            <a:avLst/>
          </a:prstGeom>
        </p:spPr>
        <p:txBody>
          <a:bodyPr wrap="square">
            <a:spAutoFit/>
          </a:bodyPr>
          <a:lstStyle/>
          <a:p>
            <a:r>
              <a:rPr lang="en-CA" sz="1100" b="1" dirty="0">
                <a:solidFill>
                  <a:srgbClr val="B1AFB8"/>
                </a:solidFill>
                <a:latin typeface="Franklin Gothic Book" charset="0"/>
                <a:ea typeface="Franklin Gothic Book" charset="0"/>
                <a:cs typeface="Franklin Gothic Book" charset="0"/>
              </a:rPr>
              <a:t>Farmtofork Presentation</a:t>
            </a:r>
            <a:endParaRPr lang="es-ES_tradnl" sz="1100" dirty="0"/>
          </a:p>
        </p:txBody>
      </p:sp>
      <p:pic>
        <p:nvPicPr>
          <p:cNvPr id="20" name="Picture 19">
            <a:extLst>
              <a:ext uri="{FF2B5EF4-FFF2-40B4-BE49-F238E27FC236}">
                <a16:creationId xmlns:a16="http://schemas.microsoft.com/office/drawing/2014/main" id="{0B93C9C9-085F-63ED-4219-679969931B8E}"/>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609602" y="895125"/>
            <a:ext cx="775570" cy="368479"/>
          </a:xfrm>
          <a:prstGeom prst="rect">
            <a:avLst/>
          </a:prstGeom>
        </p:spPr>
      </p:pic>
      <p:pic>
        <p:nvPicPr>
          <p:cNvPr id="7" name="Picture 6">
            <a:extLst>
              <a:ext uri="{FF2B5EF4-FFF2-40B4-BE49-F238E27FC236}">
                <a16:creationId xmlns:a16="http://schemas.microsoft.com/office/drawing/2014/main" id="{1EE8BDBD-C248-45AE-2932-32D09B50F231}"/>
              </a:ext>
            </a:extLst>
          </p:cNvPr>
          <p:cNvPicPr>
            <a:picLocks noChangeAspect="1"/>
          </p:cNvPicPr>
          <p:nvPr userDrawn="1"/>
        </p:nvPicPr>
        <p:blipFill>
          <a:blip r:embed="rId4" cstate="email">
            <a:extLst>
              <a:ext uri="{28A0092B-C50C-407E-A947-70E740481C1C}">
                <a14:useLocalDpi xmlns:a14="http://schemas.microsoft.com/office/drawing/2010/main"/>
              </a:ext>
            </a:extLst>
          </a:blip>
          <a:srcRect/>
          <a:stretch/>
        </p:blipFill>
        <p:spPr>
          <a:xfrm>
            <a:off x="7436224" y="1322265"/>
            <a:ext cx="5787462" cy="1453128"/>
          </a:xfrm>
          <a:prstGeom prst="rect">
            <a:avLst/>
          </a:prstGeom>
        </p:spPr>
      </p:pic>
      <p:pic>
        <p:nvPicPr>
          <p:cNvPr id="10" name="Picture 9">
            <a:extLst>
              <a:ext uri="{FF2B5EF4-FFF2-40B4-BE49-F238E27FC236}">
                <a16:creationId xmlns:a16="http://schemas.microsoft.com/office/drawing/2014/main" id="{9131E177-9F12-626F-52E6-BB65FB9FDD9F}"/>
              </a:ext>
            </a:extLst>
          </p:cNvPr>
          <p:cNvPicPr>
            <a:picLocks noChangeAspect="1"/>
          </p:cNvPicPr>
          <p:nvPr userDrawn="1"/>
        </p:nvPicPr>
        <p:blipFill>
          <a:blip r:embed="rId5" cstate="email">
            <a:extLst>
              <a:ext uri="{28A0092B-C50C-407E-A947-70E740481C1C}">
                <a14:useLocalDpi xmlns:a14="http://schemas.microsoft.com/office/drawing/2010/main"/>
              </a:ext>
            </a:extLst>
          </a:blip>
          <a:srcRect/>
          <a:stretch/>
        </p:blipFill>
        <p:spPr>
          <a:xfrm>
            <a:off x="8506947" y="1964626"/>
            <a:ext cx="2543968" cy="2361512"/>
          </a:xfrm>
          <a:prstGeom prst="rect">
            <a:avLst/>
          </a:prstGeom>
        </p:spPr>
      </p:pic>
    </p:spTree>
    <p:extLst>
      <p:ext uri="{BB962C8B-B14F-4D97-AF65-F5344CB8AC3E}">
        <p14:creationId xmlns:p14="http://schemas.microsoft.com/office/powerpoint/2010/main" val="39985298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6_Title Slide">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52C2A573-C2E4-67F5-44C1-FD868C171605}"/>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0" y="1"/>
            <a:ext cx="12191999" cy="6857999"/>
          </a:xfrm>
          <a:prstGeom prst="rect">
            <a:avLst/>
          </a:prstGeom>
        </p:spPr>
      </p:pic>
      <p:sp>
        <p:nvSpPr>
          <p:cNvPr id="16" name="Rectangle 15">
            <a:extLst>
              <a:ext uri="{FF2B5EF4-FFF2-40B4-BE49-F238E27FC236}">
                <a16:creationId xmlns:a16="http://schemas.microsoft.com/office/drawing/2014/main" id="{3CDA4E80-FC2F-6AB4-5093-DA9F64474F7F}"/>
              </a:ext>
            </a:extLst>
          </p:cNvPr>
          <p:cNvSpPr/>
          <p:nvPr userDrawn="1"/>
        </p:nvSpPr>
        <p:spPr>
          <a:xfrm>
            <a:off x="0" y="0"/>
            <a:ext cx="12192000" cy="6858000"/>
          </a:xfrm>
          <a:prstGeom prst="rect">
            <a:avLst/>
          </a:prstGeom>
          <a:solidFill>
            <a:schemeClr val="dk1">
              <a:alpha val="59993"/>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pic>
        <p:nvPicPr>
          <p:cNvPr id="14" name="Imagen 5">
            <a:extLst>
              <a:ext uri="{FF2B5EF4-FFF2-40B4-BE49-F238E27FC236}">
                <a16:creationId xmlns:a16="http://schemas.microsoft.com/office/drawing/2014/main" id="{0A999DAE-3420-BEA2-005B-B3E8B7BBF391}"/>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700984" y="6413604"/>
            <a:ext cx="881416" cy="202413"/>
          </a:xfrm>
          <a:prstGeom prst="rect">
            <a:avLst/>
          </a:prstGeom>
        </p:spPr>
      </p:pic>
      <p:sp>
        <p:nvSpPr>
          <p:cNvPr id="4" name="Rectángulo 5">
            <a:extLst>
              <a:ext uri="{FF2B5EF4-FFF2-40B4-BE49-F238E27FC236}">
                <a16:creationId xmlns:a16="http://schemas.microsoft.com/office/drawing/2014/main" id="{5F6A41B7-39B8-E664-E0DE-8C7CBCF9B4AD}"/>
              </a:ext>
            </a:extLst>
          </p:cNvPr>
          <p:cNvSpPr/>
          <p:nvPr userDrawn="1"/>
        </p:nvSpPr>
        <p:spPr>
          <a:xfrm>
            <a:off x="548341" y="2220284"/>
            <a:ext cx="2517588" cy="2246769"/>
          </a:xfrm>
          <a:prstGeom prst="rect">
            <a:avLst/>
          </a:prstGeom>
        </p:spPr>
        <p:txBody>
          <a:bodyPr wrap="square">
            <a:spAutoFit/>
          </a:bodyPr>
          <a:lstStyle/>
          <a:p>
            <a:pPr algn="ctr"/>
            <a:r>
              <a:rPr lang="en-GB" sz="2200" b="1" i="0" kern="1200" dirty="0">
                <a:solidFill>
                  <a:schemeClr val="bg1"/>
                </a:solidFill>
                <a:effectLst/>
                <a:latin typeface="Century Gothic" panose="020B0502020202020204" pitchFamily="34" charset="0"/>
                <a:ea typeface="+mn-ea"/>
                <a:cs typeface="+mn-cs"/>
              </a:rPr>
              <a:t>99% water,1% fish</a:t>
            </a:r>
          </a:p>
          <a:p>
            <a:pPr algn="ctr"/>
            <a:endParaRPr lang="en-GB" sz="1600" b="0" i="0" kern="1200" dirty="0">
              <a:solidFill>
                <a:schemeClr val="bg1"/>
              </a:solidFill>
              <a:effectLst/>
              <a:latin typeface="Century Gothic" panose="020B0502020202020204" pitchFamily="34" charset="0"/>
              <a:ea typeface="+mn-ea"/>
              <a:cs typeface="+mn-cs"/>
            </a:endParaRPr>
          </a:p>
          <a:p>
            <a:pPr algn="ctr"/>
            <a:r>
              <a:rPr lang="en-GB" sz="1600" b="0" i="0" kern="1200" dirty="0">
                <a:solidFill>
                  <a:schemeClr val="bg1"/>
                </a:solidFill>
                <a:effectLst/>
                <a:latin typeface="Century Gothic" panose="020B0502020202020204" pitchFamily="34" charset="0"/>
                <a:ea typeface="+mn-ea"/>
                <a:cs typeface="+mn-cs"/>
              </a:rPr>
              <a:t>Our generous stocking levels give salmon all the space they need for a happier, </a:t>
            </a:r>
            <a:br>
              <a:rPr lang="en-GB" sz="1600" b="0" i="0" kern="1200" dirty="0">
                <a:solidFill>
                  <a:schemeClr val="bg1"/>
                </a:solidFill>
                <a:effectLst/>
                <a:latin typeface="Century Gothic" panose="020B0502020202020204" pitchFamily="34" charset="0"/>
                <a:ea typeface="+mn-ea"/>
                <a:cs typeface="+mn-cs"/>
              </a:rPr>
            </a:br>
            <a:r>
              <a:rPr lang="en-GB" sz="1600" b="0" i="0" kern="1200" dirty="0">
                <a:solidFill>
                  <a:schemeClr val="bg1"/>
                </a:solidFill>
                <a:effectLst/>
                <a:latin typeface="Century Gothic" panose="020B0502020202020204" pitchFamily="34" charset="0"/>
                <a:ea typeface="+mn-ea"/>
                <a:cs typeface="+mn-cs"/>
              </a:rPr>
              <a:t>healthier life.</a:t>
            </a:r>
          </a:p>
        </p:txBody>
      </p:sp>
      <p:sp>
        <p:nvSpPr>
          <p:cNvPr id="5" name="Rectángulo 5">
            <a:extLst>
              <a:ext uri="{FF2B5EF4-FFF2-40B4-BE49-F238E27FC236}">
                <a16:creationId xmlns:a16="http://schemas.microsoft.com/office/drawing/2014/main" id="{D451FBD2-9EE3-8A3E-639E-7E3FCCF722AB}"/>
              </a:ext>
            </a:extLst>
          </p:cNvPr>
          <p:cNvSpPr/>
          <p:nvPr userDrawn="1"/>
        </p:nvSpPr>
        <p:spPr>
          <a:xfrm>
            <a:off x="3407584" y="2220284"/>
            <a:ext cx="2517588" cy="2400657"/>
          </a:xfrm>
          <a:prstGeom prst="rect">
            <a:avLst/>
          </a:prstGeom>
        </p:spPr>
        <p:txBody>
          <a:bodyPr wrap="square">
            <a:spAutoFit/>
          </a:bodyPr>
          <a:lstStyle/>
          <a:p>
            <a:pPr algn="ctr"/>
            <a:r>
              <a:rPr lang="en-GB" sz="2200" b="1" i="0" kern="1200" dirty="0">
                <a:solidFill>
                  <a:schemeClr val="bg1"/>
                </a:solidFill>
                <a:effectLst/>
                <a:latin typeface="Century Gothic" panose="020B0502020202020204" pitchFamily="34" charset="0"/>
                <a:ea typeface="+mn-ea"/>
                <a:cs typeface="+mn-cs"/>
              </a:rPr>
              <a:t>Setting standards</a:t>
            </a:r>
          </a:p>
          <a:p>
            <a:pPr algn="ctr"/>
            <a:endParaRPr lang="en-GB" sz="1600" b="0" i="0" kern="1200" dirty="0">
              <a:solidFill>
                <a:schemeClr val="bg1"/>
              </a:solidFill>
              <a:effectLst/>
              <a:latin typeface="Century Gothic" panose="020B0502020202020204" pitchFamily="34" charset="0"/>
              <a:ea typeface="+mn-ea"/>
              <a:cs typeface="+mn-cs"/>
            </a:endParaRPr>
          </a:p>
          <a:p>
            <a:pPr algn="ctr"/>
            <a:r>
              <a:rPr lang="en-GB" sz="1600" b="0" i="0" kern="1200" dirty="0">
                <a:solidFill>
                  <a:schemeClr val="bg1"/>
                </a:solidFill>
                <a:effectLst/>
                <a:latin typeface="Century Gothic" panose="020B0502020202020204" pitchFamily="34" charset="0"/>
                <a:ea typeface="+mn-ea"/>
                <a:cs typeface="+mn-cs"/>
              </a:rPr>
              <a:t>We are revolutionising fish welfare and are proud to have helped create the ASC salmon standard and earned GLOBALG.A.P., ASC and BAP certifications.</a:t>
            </a:r>
          </a:p>
        </p:txBody>
      </p:sp>
      <p:sp>
        <p:nvSpPr>
          <p:cNvPr id="6" name="Rectángulo 5">
            <a:extLst>
              <a:ext uri="{FF2B5EF4-FFF2-40B4-BE49-F238E27FC236}">
                <a16:creationId xmlns:a16="http://schemas.microsoft.com/office/drawing/2014/main" id="{7661D127-886A-4F95-0A5D-EE0B6E36BE45}"/>
              </a:ext>
            </a:extLst>
          </p:cNvPr>
          <p:cNvSpPr/>
          <p:nvPr userDrawn="1"/>
        </p:nvSpPr>
        <p:spPr>
          <a:xfrm>
            <a:off x="6266827" y="2220284"/>
            <a:ext cx="2517588" cy="2492990"/>
          </a:xfrm>
          <a:prstGeom prst="rect">
            <a:avLst/>
          </a:prstGeom>
        </p:spPr>
        <p:txBody>
          <a:bodyPr wrap="square">
            <a:spAutoFit/>
          </a:bodyPr>
          <a:lstStyle/>
          <a:p>
            <a:pPr algn="ctr"/>
            <a:r>
              <a:rPr lang="en-GB" sz="2200" b="1" i="0" kern="1200" dirty="0">
                <a:solidFill>
                  <a:schemeClr val="bg1"/>
                </a:solidFill>
                <a:effectLst/>
                <a:latin typeface="Century Gothic" panose="020B0502020202020204" pitchFamily="34" charset="0"/>
                <a:ea typeface="+mn-ea"/>
                <a:cs typeface="+mn-cs"/>
              </a:rPr>
              <a:t>97% reductions in sea lice</a:t>
            </a:r>
          </a:p>
          <a:p>
            <a:pPr algn="ctr"/>
            <a:endParaRPr lang="en-GB" sz="1600" b="0" i="0" kern="1200" dirty="0">
              <a:solidFill>
                <a:schemeClr val="bg1"/>
              </a:solidFill>
              <a:effectLst/>
              <a:latin typeface="Century Gothic" panose="020B0502020202020204" pitchFamily="34" charset="0"/>
              <a:ea typeface="+mn-ea"/>
              <a:cs typeface="+mn-cs"/>
            </a:endParaRPr>
          </a:p>
          <a:p>
            <a:pPr algn="ctr"/>
            <a:r>
              <a:rPr lang="en-GB" sz="1600" b="0" i="0" kern="1200" dirty="0">
                <a:solidFill>
                  <a:schemeClr val="bg1"/>
                </a:solidFill>
                <a:effectLst/>
                <a:latin typeface="Century Gothic" panose="020B0502020202020204" pitchFamily="34" charset="0"/>
                <a:ea typeface="+mn-ea"/>
                <a:cs typeface="+mn-cs"/>
              </a:rPr>
              <a:t>Our cleaner fish are doing a great job of protecting our salmon – just one of the tools we’ve developed to keep them healthy.</a:t>
            </a:r>
          </a:p>
        </p:txBody>
      </p:sp>
      <p:sp>
        <p:nvSpPr>
          <p:cNvPr id="7" name="Rectángulo 5">
            <a:extLst>
              <a:ext uri="{FF2B5EF4-FFF2-40B4-BE49-F238E27FC236}">
                <a16:creationId xmlns:a16="http://schemas.microsoft.com/office/drawing/2014/main" id="{E45A4B03-FD6E-E2D5-015E-167599ED0578}"/>
              </a:ext>
            </a:extLst>
          </p:cNvPr>
          <p:cNvSpPr/>
          <p:nvPr userDrawn="1"/>
        </p:nvSpPr>
        <p:spPr>
          <a:xfrm>
            <a:off x="9126071" y="2220284"/>
            <a:ext cx="2517588" cy="2400657"/>
          </a:xfrm>
          <a:prstGeom prst="rect">
            <a:avLst/>
          </a:prstGeom>
        </p:spPr>
        <p:txBody>
          <a:bodyPr wrap="square">
            <a:spAutoFit/>
          </a:bodyPr>
          <a:lstStyle/>
          <a:p>
            <a:pPr algn="ctr"/>
            <a:r>
              <a:rPr lang="en-GB" sz="2200" b="1" i="0" kern="1200" dirty="0">
                <a:solidFill>
                  <a:schemeClr val="bg1"/>
                </a:solidFill>
                <a:effectLst/>
                <a:latin typeface="+mn-lt"/>
                <a:ea typeface="+mn-ea"/>
                <a:cs typeface="+mn-cs"/>
              </a:rPr>
              <a:t>Smart technology</a:t>
            </a:r>
          </a:p>
          <a:p>
            <a:pPr algn="ctr"/>
            <a:endParaRPr lang="en-GB" sz="1600" b="0" i="0" kern="1200" dirty="0">
              <a:solidFill>
                <a:schemeClr val="bg1"/>
              </a:solidFill>
              <a:effectLst/>
              <a:latin typeface="Century Gothic" panose="020B0502020202020204" pitchFamily="34" charset="0"/>
              <a:ea typeface="+mn-ea"/>
              <a:cs typeface="+mn-cs"/>
            </a:endParaRPr>
          </a:p>
          <a:p>
            <a:pPr algn="ctr"/>
            <a:r>
              <a:rPr lang="en-GB" sz="1600" b="0" i="0" kern="1200" dirty="0">
                <a:solidFill>
                  <a:schemeClr val="bg1"/>
                </a:solidFill>
                <a:effectLst/>
                <a:latin typeface="Century Gothic" panose="020B0502020202020204" pitchFamily="34" charset="0"/>
                <a:ea typeface="+mn-ea"/>
                <a:cs typeface="+mn-cs"/>
              </a:rPr>
              <a:t>Our unique system collects real-time information on growth, weight distribution, autonomous feeding, lice numbers and </a:t>
            </a:r>
            <a:br>
              <a:rPr lang="en-GB" sz="1600" b="0" i="0" kern="1200" dirty="0">
                <a:solidFill>
                  <a:schemeClr val="bg1"/>
                </a:solidFill>
                <a:effectLst/>
                <a:latin typeface="Century Gothic" panose="020B0502020202020204" pitchFamily="34" charset="0"/>
                <a:ea typeface="+mn-ea"/>
                <a:cs typeface="+mn-cs"/>
              </a:rPr>
            </a:br>
            <a:r>
              <a:rPr lang="en-GB" sz="1600" b="0" i="0" kern="1200" dirty="0">
                <a:solidFill>
                  <a:schemeClr val="bg1"/>
                </a:solidFill>
                <a:effectLst/>
                <a:latin typeface="Century Gothic" panose="020B0502020202020204" pitchFamily="34" charset="0"/>
                <a:ea typeface="+mn-ea"/>
                <a:cs typeface="+mn-cs"/>
              </a:rPr>
              <a:t>fish welfare.</a:t>
            </a:r>
          </a:p>
        </p:txBody>
      </p:sp>
      <p:pic>
        <p:nvPicPr>
          <p:cNvPr id="8" name="Picture 7">
            <a:extLst>
              <a:ext uri="{FF2B5EF4-FFF2-40B4-BE49-F238E27FC236}">
                <a16:creationId xmlns:a16="http://schemas.microsoft.com/office/drawing/2014/main" id="{1D41CAB5-03E9-94C4-44E8-9E2A5F24FDBC}"/>
              </a:ext>
            </a:extLst>
          </p:cNvPr>
          <p:cNvPicPr>
            <a:picLocks noChangeAspect="1"/>
          </p:cNvPicPr>
          <p:nvPr userDrawn="1"/>
        </p:nvPicPr>
        <p:blipFill>
          <a:blip r:embed="rId4" cstate="email">
            <a:extLst>
              <a:ext uri="{28A0092B-C50C-407E-A947-70E740481C1C}">
                <a14:useLocalDpi xmlns:a14="http://schemas.microsoft.com/office/drawing/2010/main"/>
              </a:ext>
            </a:extLst>
          </a:blip>
          <a:srcRect/>
          <a:stretch/>
        </p:blipFill>
        <p:spPr>
          <a:xfrm>
            <a:off x="1483704" y="1452968"/>
            <a:ext cx="636542" cy="618417"/>
          </a:xfrm>
          <a:prstGeom prst="rect">
            <a:avLst/>
          </a:prstGeom>
        </p:spPr>
      </p:pic>
      <p:pic>
        <p:nvPicPr>
          <p:cNvPr id="9" name="Picture 8">
            <a:extLst>
              <a:ext uri="{FF2B5EF4-FFF2-40B4-BE49-F238E27FC236}">
                <a16:creationId xmlns:a16="http://schemas.microsoft.com/office/drawing/2014/main" id="{C13E52B1-8310-64AF-B261-ED011FA9EABA}"/>
              </a:ext>
            </a:extLst>
          </p:cNvPr>
          <p:cNvPicPr>
            <a:picLocks noChangeAspect="1"/>
          </p:cNvPicPr>
          <p:nvPr userDrawn="1"/>
        </p:nvPicPr>
        <p:blipFill>
          <a:blip r:embed="rId4" cstate="email">
            <a:extLst>
              <a:ext uri="{28A0092B-C50C-407E-A947-70E740481C1C}">
                <a14:useLocalDpi xmlns:a14="http://schemas.microsoft.com/office/drawing/2010/main"/>
              </a:ext>
            </a:extLst>
          </a:blip>
          <a:srcRect/>
          <a:stretch/>
        </p:blipFill>
        <p:spPr>
          <a:xfrm>
            <a:off x="4348106" y="1452968"/>
            <a:ext cx="636542" cy="618417"/>
          </a:xfrm>
          <a:prstGeom prst="rect">
            <a:avLst/>
          </a:prstGeom>
        </p:spPr>
      </p:pic>
      <p:pic>
        <p:nvPicPr>
          <p:cNvPr id="10" name="Picture 9">
            <a:extLst>
              <a:ext uri="{FF2B5EF4-FFF2-40B4-BE49-F238E27FC236}">
                <a16:creationId xmlns:a16="http://schemas.microsoft.com/office/drawing/2014/main" id="{57D952F1-FC2C-0933-2BC7-014945E25066}"/>
              </a:ext>
            </a:extLst>
          </p:cNvPr>
          <p:cNvPicPr>
            <a:picLocks noChangeAspect="1"/>
          </p:cNvPicPr>
          <p:nvPr userDrawn="1"/>
        </p:nvPicPr>
        <p:blipFill>
          <a:blip r:embed="rId4" cstate="email">
            <a:extLst>
              <a:ext uri="{28A0092B-C50C-407E-A947-70E740481C1C}">
                <a14:useLocalDpi xmlns:a14="http://schemas.microsoft.com/office/drawing/2010/main"/>
              </a:ext>
            </a:extLst>
          </a:blip>
          <a:srcRect/>
          <a:stretch/>
        </p:blipFill>
        <p:spPr>
          <a:xfrm>
            <a:off x="7207353" y="1452968"/>
            <a:ext cx="636542" cy="618417"/>
          </a:xfrm>
          <a:prstGeom prst="rect">
            <a:avLst/>
          </a:prstGeom>
        </p:spPr>
      </p:pic>
      <p:pic>
        <p:nvPicPr>
          <p:cNvPr id="11" name="Picture 10">
            <a:extLst>
              <a:ext uri="{FF2B5EF4-FFF2-40B4-BE49-F238E27FC236}">
                <a16:creationId xmlns:a16="http://schemas.microsoft.com/office/drawing/2014/main" id="{919B71D5-6189-502F-7945-F4DF90032477}"/>
              </a:ext>
            </a:extLst>
          </p:cNvPr>
          <p:cNvPicPr>
            <a:picLocks noChangeAspect="1"/>
          </p:cNvPicPr>
          <p:nvPr userDrawn="1"/>
        </p:nvPicPr>
        <p:blipFill>
          <a:blip r:embed="rId4" cstate="email">
            <a:extLst>
              <a:ext uri="{28A0092B-C50C-407E-A947-70E740481C1C}">
                <a14:useLocalDpi xmlns:a14="http://schemas.microsoft.com/office/drawing/2010/main"/>
              </a:ext>
            </a:extLst>
          </a:blip>
          <a:srcRect/>
          <a:stretch/>
        </p:blipFill>
        <p:spPr>
          <a:xfrm>
            <a:off x="10071753" y="1452968"/>
            <a:ext cx="636542" cy="618417"/>
          </a:xfrm>
          <a:prstGeom prst="rect">
            <a:avLst/>
          </a:prstGeom>
        </p:spPr>
      </p:pic>
      <p:cxnSp>
        <p:nvCxnSpPr>
          <p:cNvPr id="13" name="Conector recto 3">
            <a:extLst>
              <a:ext uri="{FF2B5EF4-FFF2-40B4-BE49-F238E27FC236}">
                <a16:creationId xmlns:a16="http://schemas.microsoft.com/office/drawing/2014/main" id="{1594B38F-8FE9-5C66-AE29-1DC7395AA9D2}"/>
              </a:ext>
            </a:extLst>
          </p:cNvPr>
          <p:cNvCxnSpPr/>
          <p:nvPr userDrawn="1"/>
        </p:nvCxnSpPr>
        <p:spPr>
          <a:xfrm>
            <a:off x="-424617" y="402588"/>
            <a:ext cx="921488" cy="0"/>
          </a:xfrm>
          <a:prstGeom prst="line">
            <a:avLst/>
          </a:prstGeom>
          <a:ln w="12700">
            <a:solidFill>
              <a:srgbClr val="B1AFB8"/>
            </a:solidFill>
          </a:ln>
        </p:spPr>
        <p:style>
          <a:lnRef idx="1">
            <a:schemeClr val="accent1"/>
          </a:lnRef>
          <a:fillRef idx="0">
            <a:schemeClr val="accent1"/>
          </a:fillRef>
          <a:effectRef idx="0">
            <a:schemeClr val="accent1"/>
          </a:effectRef>
          <a:fontRef idx="minor">
            <a:schemeClr val="tx1"/>
          </a:fontRef>
        </p:style>
      </p:cxnSp>
      <p:sp>
        <p:nvSpPr>
          <p:cNvPr id="15" name="Rectángulo 4">
            <a:extLst>
              <a:ext uri="{FF2B5EF4-FFF2-40B4-BE49-F238E27FC236}">
                <a16:creationId xmlns:a16="http://schemas.microsoft.com/office/drawing/2014/main" id="{08DFDA35-A2C5-D781-2737-F41E6607D9FA}"/>
              </a:ext>
            </a:extLst>
          </p:cNvPr>
          <p:cNvSpPr/>
          <p:nvPr userDrawn="1"/>
        </p:nvSpPr>
        <p:spPr>
          <a:xfrm>
            <a:off x="535269" y="271790"/>
            <a:ext cx="2512731" cy="261610"/>
          </a:xfrm>
          <a:prstGeom prst="rect">
            <a:avLst/>
          </a:prstGeom>
        </p:spPr>
        <p:txBody>
          <a:bodyPr wrap="square">
            <a:spAutoFit/>
          </a:bodyPr>
          <a:lstStyle/>
          <a:p>
            <a:r>
              <a:rPr lang="en-CA" sz="1100" b="1" dirty="0">
                <a:solidFill>
                  <a:srgbClr val="B1AFB8"/>
                </a:solidFill>
                <a:latin typeface="Franklin Gothic Book" charset="0"/>
                <a:ea typeface="Franklin Gothic Book" charset="0"/>
                <a:cs typeface="Franklin Gothic Book" charset="0"/>
              </a:rPr>
              <a:t>Farmtofork Presentation</a:t>
            </a:r>
            <a:endParaRPr lang="es-ES_tradnl" sz="1100" dirty="0"/>
          </a:p>
        </p:txBody>
      </p:sp>
    </p:spTree>
    <p:extLst>
      <p:ext uri="{BB962C8B-B14F-4D97-AF65-F5344CB8AC3E}">
        <p14:creationId xmlns:p14="http://schemas.microsoft.com/office/powerpoint/2010/main" val="363014935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0_Two Content">
    <p:spTree>
      <p:nvGrpSpPr>
        <p:cNvPr id="1" name=""/>
        <p:cNvGrpSpPr/>
        <p:nvPr/>
      </p:nvGrpSpPr>
      <p:grpSpPr>
        <a:xfrm>
          <a:off x="0" y="0"/>
          <a:ext cx="0" cy="0"/>
          <a:chOff x="0" y="0"/>
          <a:chExt cx="0" cy="0"/>
        </a:xfrm>
      </p:grpSpPr>
      <p:sp>
        <p:nvSpPr>
          <p:cNvPr id="9" name="Rectángulo 5">
            <a:extLst>
              <a:ext uri="{FF2B5EF4-FFF2-40B4-BE49-F238E27FC236}">
                <a16:creationId xmlns:a16="http://schemas.microsoft.com/office/drawing/2014/main" id="{BF365A52-AC37-0B7D-CFD8-5C26E936F3C5}"/>
              </a:ext>
            </a:extLst>
          </p:cNvPr>
          <p:cNvSpPr/>
          <p:nvPr userDrawn="1"/>
        </p:nvSpPr>
        <p:spPr>
          <a:xfrm>
            <a:off x="548342" y="1532964"/>
            <a:ext cx="5547658" cy="2580194"/>
          </a:xfrm>
          <a:prstGeom prst="rect">
            <a:avLst/>
          </a:prstGeom>
        </p:spPr>
        <p:txBody>
          <a:bodyPr wrap="square">
            <a:spAutoFit/>
          </a:bodyPr>
          <a:lstStyle/>
          <a:p>
            <a:pPr marL="230400" lvl="0" indent="-230400">
              <a:lnSpc>
                <a:spcPct val="90000"/>
              </a:lnSpc>
              <a:spcBef>
                <a:spcPts val="1000"/>
              </a:spcBef>
              <a:spcAft>
                <a:spcPts val="600"/>
              </a:spcAft>
              <a:buFont typeface="Arial" panose="020B0604020202020204" pitchFamily="34" charset="0"/>
              <a:buChar char="•"/>
            </a:pPr>
            <a:r>
              <a:rPr lang="en-GB" sz="2500" b="0" kern="1200" dirty="0">
                <a:solidFill>
                  <a:schemeClr val="tx1"/>
                </a:solidFill>
                <a:effectLst/>
                <a:latin typeface="Century Gothic" panose="020B0502020202020204" pitchFamily="34" charset="0"/>
                <a:ea typeface="+mn-ea"/>
                <a:cs typeface="+mn-cs"/>
              </a:rPr>
              <a:t>Selecting the perfect environments for our fish</a:t>
            </a:r>
          </a:p>
          <a:p>
            <a:pPr marL="230400" lvl="0" indent="-230400">
              <a:lnSpc>
                <a:spcPct val="90000"/>
              </a:lnSpc>
              <a:spcBef>
                <a:spcPts val="1000"/>
              </a:spcBef>
              <a:spcAft>
                <a:spcPts val="600"/>
              </a:spcAft>
              <a:buFont typeface="Arial" panose="020B0604020202020204" pitchFamily="34" charset="0"/>
              <a:buChar char="•"/>
            </a:pPr>
            <a:r>
              <a:rPr lang="en-GB" sz="2500" b="0" kern="1200" dirty="0">
                <a:solidFill>
                  <a:schemeClr val="tx1"/>
                </a:solidFill>
                <a:effectLst/>
                <a:latin typeface="Century Gothic" panose="020B0502020202020204" pitchFamily="34" charset="0"/>
                <a:ea typeface="+mn-ea"/>
                <a:cs typeface="+mn-cs"/>
              </a:rPr>
              <a:t>Ensuring that we protect the ecosystems that surround us</a:t>
            </a:r>
          </a:p>
          <a:p>
            <a:pPr marL="230400" lvl="0" indent="-230400">
              <a:lnSpc>
                <a:spcPct val="90000"/>
              </a:lnSpc>
              <a:spcBef>
                <a:spcPts val="1000"/>
              </a:spcBef>
              <a:spcAft>
                <a:spcPts val="600"/>
              </a:spcAft>
              <a:buFont typeface="Arial" panose="020B0604020202020204" pitchFamily="34" charset="0"/>
              <a:buChar char="•"/>
            </a:pPr>
            <a:r>
              <a:rPr lang="en-GB" sz="2500" b="0" kern="1200" dirty="0">
                <a:solidFill>
                  <a:schemeClr val="tx1"/>
                </a:solidFill>
                <a:effectLst/>
                <a:latin typeface="Century Gothic" panose="020B0502020202020204" pitchFamily="34" charset="0"/>
                <a:ea typeface="+mn-ea"/>
                <a:cs typeface="+mn-cs"/>
              </a:rPr>
              <a:t>Finding natural solutions for </a:t>
            </a:r>
            <a:br>
              <a:rPr lang="en-GB" sz="2500" b="0" kern="1200" dirty="0">
                <a:solidFill>
                  <a:schemeClr val="tx1"/>
                </a:solidFill>
                <a:effectLst/>
                <a:latin typeface="Century Gothic" panose="020B0502020202020204" pitchFamily="34" charset="0"/>
                <a:ea typeface="+mn-ea"/>
                <a:cs typeface="+mn-cs"/>
              </a:rPr>
            </a:br>
            <a:r>
              <a:rPr lang="en-GB" sz="2500" b="0" kern="1200" dirty="0">
                <a:solidFill>
                  <a:schemeClr val="tx1"/>
                </a:solidFill>
                <a:effectLst/>
                <a:latin typeface="Century Gothic" panose="020B0502020202020204" pitchFamily="34" charset="0"/>
                <a:ea typeface="+mn-ea"/>
                <a:cs typeface="+mn-cs"/>
              </a:rPr>
              <a:t>sea lice</a:t>
            </a:r>
          </a:p>
        </p:txBody>
      </p:sp>
      <p:pic>
        <p:nvPicPr>
          <p:cNvPr id="11" name="Imagen 2">
            <a:extLst>
              <a:ext uri="{FF2B5EF4-FFF2-40B4-BE49-F238E27FC236}">
                <a16:creationId xmlns:a16="http://schemas.microsoft.com/office/drawing/2014/main" id="{C6517B01-A2F5-89B3-5034-C14B95B01A1D}"/>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700983" y="6413604"/>
            <a:ext cx="881417" cy="202413"/>
          </a:xfrm>
          <a:prstGeom prst="rect">
            <a:avLst/>
          </a:prstGeom>
        </p:spPr>
      </p:pic>
      <p:pic>
        <p:nvPicPr>
          <p:cNvPr id="14" name="Picture 13">
            <a:extLst>
              <a:ext uri="{FF2B5EF4-FFF2-40B4-BE49-F238E27FC236}">
                <a16:creationId xmlns:a16="http://schemas.microsoft.com/office/drawing/2014/main" id="{CD716945-323F-79CD-F278-8806161DCB37}"/>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6867076" y="-13447"/>
            <a:ext cx="4715323" cy="5243705"/>
          </a:xfrm>
          <a:prstGeom prst="rect">
            <a:avLst/>
          </a:prstGeom>
        </p:spPr>
      </p:pic>
      <p:cxnSp>
        <p:nvCxnSpPr>
          <p:cNvPr id="15" name="Conector recto 3">
            <a:extLst>
              <a:ext uri="{FF2B5EF4-FFF2-40B4-BE49-F238E27FC236}">
                <a16:creationId xmlns:a16="http://schemas.microsoft.com/office/drawing/2014/main" id="{F6F6D78B-E402-0806-BDD0-A9BF44F50254}"/>
              </a:ext>
            </a:extLst>
          </p:cNvPr>
          <p:cNvCxnSpPr/>
          <p:nvPr userDrawn="1"/>
        </p:nvCxnSpPr>
        <p:spPr>
          <a:xfrm>
            <a:off x="-424617" y="402588"/>
            <a:ext cx="921488" cy="0"/>
          </a:xfrm>
          <a:prstGeom prst="line">
            <a:avLst/>
          </a:prstGeom>
          <a:ln w="12700">
            <a:solidFill>
              <a:srgbClr val="B1AFB8"/>
            </a:solidFill>
          </a:ln>
        </p:spPr>
        <p:style>
          <a:lnRef idx="1">
            <a:schemeClr val="accent1"/>
          </a:lnRef>
          <a:fillRef idx="0">
            <a:schemeClr val="accent1"/>
          </a:fillRef>
          <a:effectRef idx="0">
            <a:schemeClr val="accent1"/>
          </a:effectRef>
          <a:fontRef idx="minor">
            <a:schemeClr val="tx1"/>
          </a:fontRef>
        </p:style>
      </p:cxnSp>
      <p:sp>
        <p:nvSpPr>
          <p:cNvPr id="17" name="Rectángulo 4">
            <a:extLst>
              <a:ext uri="{FF2B5EF4-FFF2-40B4-BE49-F238E27FC236}">
                <a16:creationId xmlns:a16="http://schemas.microsoft.com/office/drawing/2014/main" id="{816DABDD-75C4-DA83-E599-EC027C9891E5}"/>
              </a:ext>
            </a:extLst>
          </p:cNvPr>
          <p:cNvSpPr/>
          <p:nvPr userDrawn="1"/>
        </p:nvSpPr>
        <p:spPr>
          <a:xfrm>
            <a:off x="535269" y="271790"/>
            <a:ext cx="2512731" cy="261610"/>
          </a:xfrm>
          <a:prstGeom prst="rect">
            <a:avLst/>
          </a:prstGeom>
        </p:spPr>
        <p:txBody>
          <a:bodyPr wrap="square">
            <a:spAutoFit/>
          </a:bodyPr>
          <a:lstStyle/>
          <a:p>
            <a:r>
              <a:rPr lang="en-CA" sz="1100" b="1" dirty="0">
                <a:solidFill>
                  <a:srgbClr val="B1AFB8"/>
                </a:solidFill>
                <a:latin typeface="Franklin Gothic Book" charset="0"/>
                <a:ea typeface="Franklin Gothic Book" charset="0"/>
                <a:cs typeface="Franklin Gothic Book" charset="0"/>
              </a:rPr>
              <a:t>Farmtofork Presentation</a:t>
            </a:r>
            <a:endParaRPr lang="es-ES_tradnl" sz="1100" dirty="0"/>
          </a:p>
        </p:txBody>
      </p:sp>
      <p:pic>
        <p:nvPicPr>
          <p:cNvPr id="10" name="Picture 9">
            <a:extLst>
              <a:ext uri="{FF2B5EF4-FFF2-40B4-BE49-F238E27FC236}">
                <a16:creationId xmlns:a16="http://schemas.microsoft.com/office/drawing/2014/main" id="{288DA094-D3DC-AF4A-EA3F-E05C10DEBFA2}"/>
              </a:ext>
            </a:extLst>
          </p:cNvPr>
          <p:cNvPicPr>
            <a:picLocks noChangeAspect="1"/>
          </p:cNvPicPr>
          <p:nvPr userDrawn="1"/>
        </p:nvPicPr>
        <p:blipFill>
          <a:blip r:embed="rId4" cstate="email">
            <a:extLst>
              <a:ext uri="{28A0092B-C50C-407E-A947-70E740481C1C}">
                <a14:useLocalDpi xmlns:a14="http://schemas.microsoft.com/office/drawing/2010/main"/>
              </a:ext>
            </a:extLst>
          </a:blip>
          <a:srcRect/>
          <a:stretch/>
        </p:blipFill>
        <p:spPr>
          <a:xfrm>
            <a:off x="609602" y="895125"/>
            <a:ext cx="775570" cy="368479"/>
          </a:xfrm>
          <a:prstGeom prst="rect">
            <a:avLst/>
          </a:prstGeom>
        </p:spPr>
      </p:pic>
    </p:spTree>
    <p:extLst>
      <p:ext uri="{BB962C8B-B14F-4D97-AF65-F5344CB8AC3E}">
        <p14:creationId xmlns:p14="http://schemas.microsoft.com/office/powerpoint/2010/main" val="165973265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1_Two Content">
    <p:spTree>
      <p:nvGrpSpPr>
        <p:cNvPr id="1" name=""/>
        <p:cNvGrpSpPr/>
        <p:nvPr/>
      </p:nvGrpSpPr>
      <p:grpSpPr>
        <a:xfrm>
          <a:off x="0" y="0"/>
          <a:ext cx="0" cy="0"/>
          <a:chOff x="0" y="0"/>
          <a:chExt cx="0" cy="0"/>
        </a:xfrm>
      </p:grpSpPr>
      <p:pic>
        <p:nvPicPr>
          <p:cNvPr id="11" name="Imagen 2">
            <a:extLst>
              <a:ext uri="{FF2B5EF4-FFF2-40B4-BE49-F238E27FC236}">
                <a16:creationId xmlns:a16="http://schemas.microsoft.com/office/drawing/2014/main" id="{C6517B01-A2F5-89B3-5034-C14B95B01A1D}"/>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700983" y="6413604"/>
            <a:ext cx="881417" cy="202413"/>
          </a:xfrm>
          <a:prstGeom prst="rect">
            <a:avLst/>
          </a:prstGeom>
        </p:spPr>
      </p:pic>
      <p:sp>
        <p:nvSpPr>
          <p:cNvPr id="6" name="Rectángulo 5">
            <a:extLst>
              <a:ext uri="{FF2B5EF4-FFF2-40B4-BE49-F238E27FC236}">
                <a16:creationId xmlns:a16="http://schemas.microsoft.com/office/drawing/2014/main" id="{4AB49446-9FFC-A03F-D55A-B2E9CEBFD8A6}"/>
              </a:ext>
            </a:extLst>
          </p:cNvPr>
          <p:cNvSpPr/>
          <p:nvPr userDrawn="1"/>
        </p:nvSpPr>
        <p:spPr>
          <a:xfrm>
            <a:off x="548342" y="1532964"/>
            <a:ext cx="5547658" cy="2926442"/>
          </a:xfrm>
          <a:prstGeom prst="rect">
            <a:avLst/>
          </a:prstGeom>
        </p:spPr>
        <p:txBody>
          <a:bodyPr wrap="square">
            <a:spAutoFit/>
          </a:bodyPr>
          <a:lstStyle/>
          <a:p>
            <a:pPr marL="230400" lvl="0" indent="-230400">
              <a:lnSpc>
                <a:spcPct val="90000"/>
              </a:lnSpc>
              <a:spcBef>
                <a:spcPts val="1000"/>
              </a:spcBef>
              <a:spcAft>
                <a:spcPts val="600"/>
              </a:spcAft>
              <a:buFont typeface="Arial" panose="020B0604020202020204" pitchFamily="34" charset="0"/>
              <a:buChar char="•"/>
            </a:pPr>
            <a:r>
              <a:rPr lang="en-GB" sz="2500" b="0" kern="1200" dirty="0">
                <a:solidFill>
                  <a:schemeClr val="tx1"/>
                </a:solidFill>
                <a:effectLst/>
                <a:latin typeface="Century Gothic" panose="020B0502020202020204" pitchFamily="34" charset="0"/>
                <a:ea typeface="+mn-ea"/>
                <a:cs typeface="+mn-cs"/>
              </a:rPr>
              <a:t>Using vaccinations and good husbandry to replace antibiotics</a:t>
            </a:r>
          </a:p>
          <a:p>
            <a:pPr marL="230400" lvl="0" indent="-230400">
              <a:lnSpc>
                <a:spcPct val="90000"/>
              </a:lnSpc>
              <a:spcBef>
                <a:spcPts val="1000"/>
              </a:spcBef>
              <a:spcAft>
                <a:spcPts val="600"/>
              </a:spcAft>
              <a:buFont typeface="Arial" panose="020B0604020202020204" pitchFamily="34" charset="0"/>
              <a:buChar char="•"/>
            </a:pPr>
            <a:r>
              <a:rPr lang="en-GB" sz="2500" b="0" kern="1200" dirty="0">
                <a:solidFill>
                  <a:schemeClr val="tx1"/>
                </a:solidFill>
                <a:effectLst/>
                <a:latin typeface="Century Gothic" panose="020B0502020202020204" pitchFamily="34" charset="0"/>
                <a:ea typeface="+mn-ea"/>
                <a:cs typeface="+mn-cs"/>
              </a:rPr>
              <a:t>MOWI 4.0 is transforming the way we care for fish</a:t>
            </a:r>
          </a:p>
          <a:p>
            <a:pPr marL="230400" lvl="0" indent="-230400">
              <a:lnSpc>
                <a:spcPct val="90000"/>
              </a:lnSpc>
              <a:spcBef>
                <a:spcPts val="1000"/>
              </a:spcBef>
              <a:spcAft>
                <a:spcPts val="600"/>
              </a:spcAft>
              <a:buFont typeface="Arial" panose="020B0604020202020204" pitchFamily="34" charset="0"/>
              <a:buChar char="•"/>
            </a:pPr>
            <a:r>
              <a:rPr lang="en-GB" sz="2500" b="0" kern="1200" dirty="0">
                <a:solidFill>
                  <a:schemeClr val="tx1"/>
                </a:solidFill>
                <a:effectLst/>
                <a:latin typeface="Century Gothic" panose="020B0502020202020204" pitchFamily="34" charset="0"/>
                <a:ea typeface="+mn-ea"/>
                <a:cs typeface="+mn-cs"/>
              </a:rPr>
              <a:t>Heading for 100% sustainability certification across our sites worldwide</a:t>
            </a:r>
          </a:p>
        </p:txBody>
      </p:sp>
      <p:pic>
        <p:nvPicPr>
          <p:cNvPr id="7" name="Picture 6">
            <a:extLst>
              <a:ext uri="{FF2B5EF4-FFF2-40B4-BE49-F238E27FC236}">
                <a16:creationId xmlns:a16="http://schemas.microsoft.com/office/drawing/2014/main" id="{100E510F-8DE5-E28D-F457-F83E1AAF2DC6}"/>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6867076" y="-13447"/>
            <a:ext cx="4715323" cy="5243705"/>
          </a:xfrm>
          <a:prstGeom prst="rect">
            <a:avLst/>
          </a:prstGeom>
        </p:spPr>
      </p:pic>
      <p:cxnSp>
        <p:nvCxnSpPr>
          <p:cNvPr id="8" name="Conector recto 3">
            <a:extLst>
              <a:ext uri="{FF2B5EF4-FFF2-40B4-BE49-F238E27FC236}">
                <a16:creationId xmlns:a16="http://schemas.microsoft.com/office/drawing/2014/main" id="{9CA500A6-5DA4-EDDA-6841-D34F6A5C9AC3}"/>
              </a:ext>
            </a:extLst>
          </p:cNvPr>
          <p:cNvCxnSpPr/>
          <p:nvPr userDrawn="1"/>
        </p:nvCxnSpPr>
        <p:spPr>
          <a:xfrm>
            <a:off x="-424617" y="402588"/>
            <a:ext cx="921488" cy="0"/>
          </a:xfrm>
          <a:prstGeom prst="line">
            <a:avLst/>
          </a:prstGeom>
          <a:ln w="12700">
            <a:solidFill>
              <a:srgbClr val="B1AFB8"/>
            </a:solidFill>
          </a:ln>
        </p:spPr>
        <p:style>
          <a:lnRef idx="1">
            <a:schemeClr val="accent1"/>
          </a:lnRef>
          <a:fillRef idx="0">
            <a:schemeClr val="accent1"/>
          </a:fillRef>
          <a:effectRef idx="0">
            <a:schemeClr val="accent1"/>
          </a:effectRef>
          <a:fontRef idx="minor">
            <a:schemeClr val="tx1"/>
          </a:fontRef>
        </p:style>
      </p:cxnSp>
      <p:sp>
        <p:nvSpPr>
          <p:cNvPr id="13" name="Rectángulo 4">
            <a:extLst>
              <a:ext uri="{FF2B5EF4-FFF2-40B4-BE49-F238E27FC236}">
                <a16:creationId xmlns:a16="http://schemas.microsoft.com/office/drawing/2014/main" id="{0B741D61-03C2-BCB7-E9EF-E81EFAB56BED}"/>
              </a:ext>
            </a:extLst>
          </p:cNvPr>
          <p:cNvSpPr/>
          <p:nvPr userDrawn="1"/>
        </p:nvSpPr>
        <p:spPr>
          <a:xfrm>
            <a:off x="535269" y="271790"/>
            <a:ext cx="2512731" cy="261610"/>
          </a:xfrm>
          <a:prstGeom prst="rect">
            <a:avLst/>
          </a:prstGeom>
        </p:spPr>
        <p:txBody>
          <a:bodyPr wrap="square">
            <a:spAutoFit/>
          </a:bodyPr>
          <a:lstStyle/>
          <a:p>
            <a:r>
              <a:rPr lang="en-CA" sz="1100" b="1" dirty="0">
                <a:solidFill>
                  <a:srgbClr val="B1AFB8"/>
                </a:solidFill>
                <a:latin typeface="Franklin Gothic Book" charset="0"/>
                <a:ea typeface="Franklin Gothic Book" charset="0"/>
                <a:cs typeface="Franklin Gothic Book" charset="0"/>
              </a:rPr>
              <a:t>Farmtofork Presentation</a:t>
            </a:r>
            <a:endParaRPr lang="es-ES_tradnl" sz="1100" dirty="0">
              <a:solidFill>
                <a:srgbClr val="B1AFB8"/>
              </a:solidFill>
            </a:endParaRPr>
          </a:p>
        </p:txBody>
      </p:sp>
      <p:pic>
        <p:nvPicPr>
          <p:cNvPr id="9" name="Picture 8">
            <a:extLst>
              <a:ext uri="{FF2B5EF4-FFF2-40B4-BE49-F238E27FC236}">
                <a16:creationId xmlns:a16="http://schemas.microsoft.com/office/drawing/2014/main" id="{65500BD1-F8F8-21AC-C830-CFA9673A8E6C}"/>
              </a:ext>
            </a:extLst>
          </p:cNvPr>
          <p:cNvPicPr>
            <a:picLocks noChangeAspect="1"/>
          </p:cNvPicPr>
          <p:nvPr userDrawn="1"/>
        </p:nvPicPr>
        <p:blipFill>
          <a:blip r:embed="rId4" cstate="email">
            <a:extLst>
              <a:ext uri="{28A0092B-C50C-407E-A947-70E740481C1C}">
                <a14:useLocalDpi xmlns:a14="http://schemas.microsoft.com/office/drawing/2010/main"/>
              </a:ext>
            </a:extLst>
          </a:blip>
          <a:srcRect/>
          <a:stretch/>
        </p:blipFill>
        <p:spPr>
          <a:xfrm>
            <a:off x="609602" y="895125"/>
            <a:ext cx="775570" cy="368479"/>
          </a:xfrm>
          <a:prstGeom prst="rect">
            <a:avLst/>
          </a:prstGeom>
        </p:spPr>
      </p:pic>
    </p:spTree>
    <p:extLst>
      <p:ext uri="{BB962C8B-B14F-4D97-AF65-F5344CB8AC3E}">
        <p14:creationId xmlns:p14="http://schemas.microsoft.com/office/powerpoint/2010/main" val="268206592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3_Title Slide">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52C2A573-C2E4-67F5-44C1-FD868C171605}"/>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0" y="1"/>
            <a:ext cx="12192000" cy="6857999"/>
          </a:xfrm>
          <a:prstGeom prst="rect">
            <a:avLst/>
          </a:prstGeom>
        </p:spPr>
      </p:pic>
      <p:pic>
        <p:nvPicPr>
          <p:cNvPr id="14" name="Imagen 5">
            <a:extLst>
              <a:ext uri="{FF2B5EF4-FFF2-40B4-BE49-F238E27FC236}">
                <a16:creationId xmlns:a16="http://schemas.microsoft.com/office/drawing/2014/main" id="{0A999DAE-3420-BEA2-005B-B3E8B7BBF391}"/>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700984" y="6413604"/>
            <a:ext cx="881416" cy="202413"/>
          </a:xfrm>
          <a:prstGeom prst="rect">
            <a:avLst/>
          </a:prstGeom>
        </p:spPr>
      </p:pic>
    </p:spTree>
    <p:extLst>
      <p:ext uri="{BB962C8B-B14F-4D97-AF65-F5344CB8AC3E}">
        <p14:creationId xmlns:p14="http://schemas.microsoft.com/office/powerpoint/2010/main" val="208299419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4_Title Slide">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52C2A573-C2E4-67F5-44C1-FD868C171605}"/>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1"/>
            <a:ext cx="12191999" cy="6857999"/>
          </a:xfrm>
          <a:prstGeom prst="rect">
            <a:avLst/>
          </a:prstGeom>
        </p:spPr>
      </p:pic>
      <p:pic>
        <p:nvPicPr>
          <p:cNvPr id="14" name="Imagen 5">
            <a:extLst>
              <a:ext uri="{FF2B5EF4-FFF2-40B4-BE49-F238E27FC236}">
                <a16:creationId xmlns:a16="http://schemas.microsoft.com/office/drawing/2014/main" id="{0A999DAE-3420-BEA2-005B-B3E8B7BBF391}"/>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700984" y="6413604"/>
            <a:ext cx="881416" cy="202413"/>
          </a:xfrm>
          <a:prstGeom prst="rect">
            <a:avLst/>
          </a:prstGeom>
        </p:spPr>
      </p:pic>
    </p:spTree>
    <p:extLst>
      <p:ext uri="{BB962C8B-B14F-4D97-AF65-F5344CB8AC3E}">
        <p14:creationId xmlns:p14="http://schemas.microsoft.com/office/powerpoint/2010/main" val="7882449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Two Content">
    <p:spTree>
      <p:nvGrpSpPr>
        <p:cNvPr id="1" name=""/>
        <p:cNvGrpSpPr/>
        <p:nvPr/>
      </p:nvGrpSpPr>
      <p:grpSpPr>
        <a:xfrm>
          <a:off x="0" y="0"/>
          <a:ext cx="0" cy="0"/>
          <a:chOff x="0" y="0"/>
          <a:chExt cx="0" cy="0"/>
        </a:xfrm>
      </p:grpSpPr>
      <p:sp>
        <p:nvSpPr>
          <p:cNvPr id="9" name="Rectángulo 5">
            <a:extLst>
              <a:ext uri="{FF2B5EF4-FFF2-40B4-BE49-F238E27FC236}">
                <a16:creationId xmlns:a16="http://schemas.microsoft.com/office/drawing/2014/main" id="{BF365A52-AC37-0B7D-CFD8-5C26E936F3C5}"/>
              </a:ext>
            </a:extLst>
          </p:cNvPr>
          <p:cNvSpPr/>
          <p:nvPr userDrawn="1"/>
        </p:nvSpPr>
        <p:spPr>
          <a:xfrm>
            <a:off x="548343" y="1532963"/>
            <a:ext cx="6793752" cy="3618939"/>
          </a:xfrm>
          <a:prstGeom prst="rect">
            <a:avLst/>
          </a:prstGeom>
        </p:spPr>
        <p:txBody>
          <a:bodyPr wrap="square">
            <a:spAutoFit/>
          </a:bodyPr>
          <a:lstStyle/>
          <a:p>
            <a:pPr marL="230400" lvl="0" indent="-230400">
              <a:lnSpc>
                <a:spcPct val="90000"/>
              </a:lnSpc>
              <a:spcBef>
                <a:spcPts val="1000"/>
              </a:spcBef>
              <a:spcAft>
                <a:spcPts val="600"/>
              </a:spcAft>
              <a:buFont typeface="Arial" panose="020B0604020202020204" pitchFamily="34" charset="0"/>
              <a:buChar char="•"/>
            </a:pPr>
            <a:r>
              <a:rPr lang="es-ES_tradnl" sz="2500" b="0" dirty="0">
                <a:solidFill>
                  <a:schemeClr val="tx1"/>
                </a:solidFill>
                <a:latin typeface="Century Gothic" panose="020B0502020202020204" pitchFamily="34" charset="0"/>
              </a:rPr>
              <a:t>We select the strongest, healthiest and tastiest of each generation to continually improve the world’s finest breed </a:t>
            </a:r>
          </a:p>
          <a:p>
            <a:pPr marL="230400" marR="0" lvl="0" indent="-230400" algn="l" defTabSz="914400" rtl="0" eaLnBrk="1" fontAlgn="auto" latinLnBrk="0" hangingPunct="1">
              <a:lnSpc>
                <a:spcPct val="90000"/>
              </a:lnSpc>
              <a:spcBef>
                <a:spcPts val="1000"/>
              </a:spcBef>
              <a:spcAft>
                <a:spcPts val="600"/>
              </a:spcAft>
              <a:buClrTx/>
              <a:buSzTx/>
              <a:buFont typeface="Arial" panose="020B0604020202020204" pitchFamily="34" charset="0"/>
              <a:buChar char="•"/>
              <a:tabLst/>
              <a:defRPr/>
            </a:pPr>
            <a:r>
              <a:rPr lang="es-ES_tradnl" sz="2500" b="0" dirty="0">
                <a:solidFill>
                  <a:schemeClr val="tx1"/>
                </a:solidFill>
                <a:latin typeface="Century Gothic" panose="020B0502020202020204" pitchFamily="34" charset="0"/>
              </a:rPr>
              <a:t>We identify the natural traits and characteristics to make each generation more resilient and productive than the last</a:t>
            </a:r>
          </a:p>
          <a:p>
            <a:pPr marL="230400" marR="0" lvl="0" indent="-230400" algn="l" defTabSz="914400" rtl="0" eaLnBrk="1" fontAlgn="auto" latinLnBrk="0" hangingPunct="1">
              <a:lnSpc>
                <a:spcPct val="90000"/>
              </a:lnSpc>
              <a:spcBef>
                <a:spcPts val="1000"/>
              </a:spcBef>
              <a:spcAft>
                <a:spcPts val="600"/>
              </a:spcAft>
              <a:buClrTx/>
              <a:buSzTx/>
              <a:buFont typeface="Arial" panose="020B0604020202020204" pitchFamily="34" charset="0"/>
              <a:buChar char="•"/>
              <a:tabLst/>
              <a:defRPr/>
            </a:pPr>
            <a:r>
              <a:rPr lang="es-ES_tradnl" sz="2500" b="0" dirty="0">
                <a:solidFill>
                  <a:schemeClr val="tx1"/>
                </a:solidFill>
                <a:latin typeface="Century Gothic" panose="020B0502020202020204" pitchFamily="34" charset="0"/>
              </a:rPr>
              <a:t>We have been perfecting our breed since 1964</a:t>
            </a:r>
          </a:p>
        </p:txBody>
      </p:sp>
      <p:pic>
        <p:nvPicPr>
          <p:cNvPr id="11" name="Imagen 2">
            <a:extLst>
              <a:ext uri="{FF2B5EF4-FFF2-40B4-BE49-F238E27FC236}">
                <a16:creationId xmlns:a16="http://schemas.microsoft.com/office/drawing/2014/main" id="{C6517B01-A2F5-89B3-5034-C14B95B01A1D}"/>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700983" y="6413604"/>
            <a:ext cx="881417" cy="202413"/>
          </a:xfrm>
          <a:prstGeom prst="rect">
            <a:avLst/>
          </a:prstGeom>
        </p:spPr>
      </p:pic>
      <p:cxnSp>
        <p:nvCxnSpPr>
          <p:cNvPr id="15" name="Conector recto 3">
            <a:extLst>
              <a:ext uri="{FF2B5EF4-FFF2-40B4-BE49-F238E27FC236}">
                <a16:creationId xmlns:a16="http://schemas.microsoft.com/office/drawing/2014/main" id="{F6F6D78B-E402-0806-BDD0-A9BF44F50254}"/>
              </a:ext>
            </a:extLst>
          </p:cNvPr>
          <p:cNvCxnSpPr/>
          <p:nvPr userDrawn="1"/>
        </p:nvCxnSpPr>
        <p:spPr>
          <a:xfrm>
            <a:off x="-424617" y="402588"/>
            <a:ext cx="921488" cy="0"/>
          </a:xfrm>
          <a:prstGeom prst="line">
            <a:avLst/>
          </a:prstGeom>
          <a:ln w="12700">
            <a:solidFill>
              <a:srgbClr val="B1AFB8"/>
            </a:solidFill>
          </a:ln>
        </p:spPr>
        <p:style>
          <a:lnRef idx="1">
            <a:schemeClr val="accent1"/>
          </a:lnRef>
          <a:fillRef idx="0">
            <a:schemeClr val="accent1"/>
          </a:fillRef>
          <a:effectRef idx="0">
            <a:schemeClr val="accent1"/>
          </a:effectRef>
          <a:fontRef idx="minor">
            <a:schemeClr val="tx1"/>
          </a:fontRef>
        </p:style>
      </p:cxnSp>
      <p:sp>
        <p:nvSpPr>
          <p:cNvPr id="17" name="Rectángulo 4">
            <a:extLst>
              <a:ext uri="{FF2B5EF4-FFF2-40B4-BE49-F238E27FC236}">
                <a16:creationId xmlns:a16="http://schemas.microsoft.com/office/drawing/2014/main" id="{816DABDD-75C4-DA83-E599-EC027C9891E5}"/>
              </a:ext>
            </a:extLst>
          </p:cNvPr>
          <p:cNvSpPr/>
          <p:nvPr userDrawn="1"/>
        </p:nvSpPr>
        <p:spPr>
          <a:xfrm>
            <a:off x="535269" y="271790"/>
            <a:ext cx="2512731" cy="261610"/>
          </a:xfrm>
          <a:prstGeom prst="rect">
            <a:avLst/>
          </a:prstGeom>
        </p:spPr>
        <p:txBody>
          <a:bodyPr wrap="square">
            <a:spAutoFit/>
          </a:bodyPr>
          <a:lstStyle/>
          <a:p>
            <a:r>
              <a:rPr lang="en-CA" sz="1100" b="1" dirty="0">
                <a:solidFill>
                  <a:srgbClr val="B1AFB8"/>
                </a:solidFill>
                <a:latin typeface="Franklin Gothic Book" charset="0"/>
                <a:ea typeface="Franklin Gothic Book" charset="0"/>
                <a:cs typeface="Franklin Gothic Book" charset="0"/>
              </a:rPr>
              <a:t>Farmtofork Presentation</a:t>
            </a:r>
            <a:endParaRPr lang="es-ES_tradnl" sz="1100" dirty="0"/>
          </a:p>
        </p:txBody>
      </p:sp>
      <p:pic>
        <p:nvPicPr>
          <p:cNvPr id="20" name="Picture 19">
            <a:extLst>
              <a:ext uri="{FF2B5EF4-FFF2-40B4-BE49-F238E27FC236}">
                <a16:creationId xmlns:a16="http://schemas.microsoft.com/office/drawing/2014/main" id="{0B93C9C9-085F-63ED-4219-679969931B8E}"/>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609602" y="895125"/>
            <a:ext cx="775570" cy="368479"/>
          </a:xfrm>
          <a:prstGeom prst="rect">
            <a:avLst/>
          </a:prstGeom>
        </p:spPr>
      </p:pic>
      <p:pic>
        <p:nvPicPr>
          <p:cNvPr id="7" name="Picture 6">
            <a:extLst>
              <a:ext uri="{FF2B5EF4-FFF2-40B4-BE49-F238E27FC236}">
                <a16:creationId xmlns:a16="http://schemas.microsoft.com/office/drawing/2014/main" id="{1EE8BDBD-C248-45AE-2932-32D09B50F231}"/>
              </a:ext>
            </a:extLst>
          </p:cNvPr>
          <p:cNvPicPr>
            <a:picLocks noChangeAspect="1"/>
          </p:cNvPicPr>
          <p:nvPr userDrawn="1"/>
        </p:nvPicPr>
        <p:blipFill>
          <a:blip r:embed="rId4" cstate="email">
            <a:extLst>
              <a:ext uri="{28A0092B-C50C-407E-A947-70E740481C1C}">
                <a14:useLocalDpi xmlns:a14="http://schemas.microsoft.com/office/drawing/2010/main"/>
              </a:ext>
            </a:extLst>
          </a:blip>
          <a:srcRect/>
          <a:stretch/>
        </p:blipFill>
        <p:spPr>
          <a:xfrm>
            <a:off x="7436224" y="1322265"/>
            <a:ext cx="5787462" cy="1453128"/>
          </a:xfrm>
          <a:prstGeom prst="rect">
            <a:avLst/>
          </a:prstGeom>
        </p:spPr>
      </p:pic>
      <p:pic>
        <p:nvPicPr>
          <p:cNvPr id="5" name="Picture 4">
            <a:extLst>
              <a:ext uri="{FF2B5EF4-FFF2-40B4-BE49-F238E27FC236}">
                <a16:creationId xmlns:a16="http://schemas.microsoft.com/office/drawing/2014/main" id="{E1B33602-9712-51BE-F896-A83FC63ACDCF}"/>
              </a:ext>
            </a:extLst>
          </p:cNvPr>
          <p:cNvPicPr>
            <a:picLocks noChangeAspect="1"/>
          </p:cNvPicPr>
          <p:nvPr userDrawn="1"/>
        </p:nvPicPr>
        <p:blipFill>
          <a:blip r:embed="rId5" cstate="email">
            <a:extLst>
              <a:ext uri="{28A0092B-C50C-407E-A947-70E740481C1C}">
                <a14:useLocalDpi xmlns:a14="http://schemas.microsoft.com/office/drawing/2010/main"/>
              </a:ext>
            </a:extLst>
          </a:blip>
          <a:srcRect/>
          <a:stretch/>
        </p:blipFill>
        <p:spPr>
          <a:xfrm>
            <a:off x="8221993" y="1533473"/>
            <a:ext cx="3113876" cy="3223819"/>
          </a:xfrm>
          <a:prstGeom prst="rect">
            <a:avLst/>
          </a:prstGeom>
        </p:spPr>
      </p:pic>
    </p:spTree>
    <p:extLst>
      <p:ext uri="{BB962C8B-B14F-4D97-AF65-F5344CB8AC3E}">
        <p14:creationId xmlns:p14="http://schemas.microsoft.com/office/powerpoint/2010/main" val="304237390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5_Title Slide">
    <p:spTree>
      <p:nvGrpSpPr>
        <p:cNvPr id="1" name=""/>
        <p:cNvGrpSpPr/>
        <p:nvPr/>
      </p:nvGrpSpPr>
      <p:grpSpPr>
        <a:xfrm>
          <a:off x="0" y="0"/>
          <a:ext cx="0" cy="0"/>
          <a:chOff x="0" y="0"/>
          <a:chExt cx="0" cy="0"/>
        </a:xfrm>
      </p:grpSpPr>
      <p:pic>
        <p:nvPicPr>
          <p:cNvPr id="2" name="1280x853 MOWI HARVEST - Walking" descr="1280x853 MOWI HARVEST - Walking">
            <a:hlinkClick r:id="" action="ppaction://media"/>
            <a:extLst>
              <a:ext uri="{FF2B5EF4-FFF2-40B4-BE49-F238E27FC236}">
                <a16:creationId xmlns:a16="http://schemas.microsoft.com/office/drawing/2014/main" id="{2BF17AD0-CB22-8E28-5FD3-93925BF99C0F}"/>
              </a:ext>
            </a:extLst>
          </p:cNvPr>
          <p:cNvPicPr>
            <a:picLocks noChangeAspect="1"/>
          </p:cNvPicPr>
          <p:nvPr userDrawn="1">
            <a:videoFile r:link="rId2"/>
            <p:extLst>
              <p:ext uri="{DAA4B4D4-6D71-4841-9C94-3DE7FCFB9230}">
                <p14:media xmlns:p14="http://schemas.microsoft.com/office/powerpoint/2010/main" r:embed="rId1"/>
              </p:ext>
            </p:extLst>
          </p:nvPr>
        </p:nvPicPr>
        <p:blipFill>
          <a:blip r:embed="rId4"/>
          <a:stretch>
            <a:fillRect/>
          </a:stretch>
        </p:blipFill>
        <p:spPr>
          <a:xfrm>
            <a:off x="1" y="-1255888"/>
            <a:ext cx="12192000" cy="8115476"/>
          </a:xfrm>
          <a:prstGeom prst="rect">
            <a:avLst/>
          </a:prstGeom>
        </p:spPr>
      </p:pic>
      <p:pic>
        <p:nvPicPr>
          <p:cNvPr id="14" name="Imagen 5">
            <a:extLst>
              <a:ext uri="{FF2B5EF4-FFF2-40B4-BE49-F238E27FC236}">
                <a16:creationId xmlns:a16="http://schemas.microsoft.com/office/drawing/2014/main" id="{0A999DAE-3420-BEA2-005B-B3E8B7BBF391}"/>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10700984" y="6413604"/>
            <a:ext cx="881416" cy="202413"/>
          </a:xfrm>
          <a:prstGeom prst="rect">
            <a:avLst/>
          </a:prstGeom>
        </p:spPr>
      </p:pic>
      <p:sp>
        <p:nvSpPr>
          <p:cNvPr id="15" name="Rectángulo 5">
            <a:extLst>
              <a:ext uri="{FF2B5EF4-FFF2-40B4-BE49-F238E27FC236}">
                <a16:creationId xmlns:a16="http://schemas.microsoft.com/office/drawing/2014/main" id="{E2032094-0609-AA9A-E92C-35660187CB3E}"/>
              </a:ext>
            </a:extLst>
          </p:cNvPr>
          <p:cNvSpPr/>
          <p:nvPr userDrawn="1"/>
        </p:nvSpPr>
        <p:spPr>
          <a:xfrm>
            <a:off x="3701117" y="3469341"/>
            <a:ext cx="4789766" cy="1015663"/>
          </a:xfrm>
          <a:prstGeom prst="rect">
            <a:avLst/>
          </a:prstGeom>
        </p:spPr>
        <p:txBody>
          <a:bodyPr wrap="square">
            <a:spAutoFit/>
          </a:bodyPr>
          <a:lstStyle/>
          <a:p>
            <a:pPr algn="ctr"/>
            <a:r>
              <a:rPr lang="en-CA" sz="6000" b="1" dirty="0">
                <a:solidFill>
                  <a:schemeClr val="bg1"/>
                </a:solidFill>
                <a:latin typeface="Century Gothic" panose="020B0502020202020204" pitchFamily="34" charset="0"/>
                <a:ea typeface="Franklin Gothic Book" charset="0"/>
                <a:cs typeface="Franklin Gothic Book" charset="0"/>
              </a:rPr>
              <a:t>Harvest</a:t>
            </a:r>
            <a:endParaRPr lang="es-ES_tradnl" sz="6000" b="1" dirty="0">
              <a:solidFill>
                <a:schemeClr val="bg1"/>
              </a:solidFill>
              <a:latin typeface="Century Gothic" panose="020B0502020202020204" pitchFamily="34" charset="0"/>
            </a:endParaRPr>
          </a:p>
        </p:txBody>
      </p:sp>
      <p:pic>
        <p:nvPicPr>
          <p:cNvPr id="20" name="Picture 19">
            <a:extLst>
              <a:ext uri="{FF2B5EF4-FFF2-40B4-BE49-F238E27FC236}">
                <a16:creationId xmlns:a16="http://schemas.microsoft.com/office/drawing/2014/main" id="{5BE57369-924B-B50B-25DD-518672DB769B}"/>
              </a:ext>
            </a:extLst>
          </p:cNvPr>
          <p:cNvPicPr>
            <a:picLocks noChangeAspect="1"/>
          </p:cNvPicPr>
          <p:nvPr userDrawn="1"/>
        </p:nvPicPr>
        <p:blipFill>
          <a:blip r:embed="rId6" cstate="email">
            <a:extLst>
              <a:ext uri="{28A0092B-C50C-407E-A947-70E740481C1C}">
                <a14:useLocalDpi xmlns:a14="http://schemas.microsoft.com/office/drawing/2010/main"/>
              </a:ext>
            </a:extLst>
          </a:blip>
          <a:srcRect/>
          <a:stretch/>
        </p:blipFill>
        <p:spPr>
          <a:xfrm>
            <a:off x="5426619" y="2024357"/>
            <a:ext cx="1338760" cy="1028671"/>
          </a:xfrm>
          <a:prstGeom prst="rect">
            <a:avLst/>
          </a:prstGeom>
        </p:spPr>
      </p:pic>
    </p:spTree>
    <p:extLst>
      <p:ext uri="{BB962C8B-B14F-4D97-AF65-F5344CB8AC3E}">
        <p14:creationId xmlns:p14="http://schemas.microsoft.com/office/powerpoint/2010/main" val="21691384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03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9_Two Content">
    <p:spTree>
      <p:nvGrpSpPr>
        <p:cNvPr id="1" name=""/>
        <p:cNvGrpSpPr/>
        <p:nvPr/>
      </p:nvGrpSpPr>
      <p:grpSpPr>
        <a:xfrm>
          <a:off x="0" y="0"/>
          <a:ext cx="0" cy="0"/>
          <a:chOff x="0" y="0"/>
          <a:chExt cx="0" cy="0"/>
        </a:xfrm>
      </p:grpSpPr>
      <p:sp>
        <p:nvSpPr>
          <p:cNvPr id="9" name="Rectángulo 5">
            <a:extLst>
              <a:ext uri="{FF2B5EF4-FFF2-40B4-BE49-F238E27FC236}">
                <a16:creationId xmlns:a16="http://schemas.microsoft.com/office/drawing/2014/main" id="{BF365A52-AC37-0B7D-CFD8-5C26E936F3C5}"/>
              </a:ext>
            </a:extLst>
          </p:cNvPr>
          <p:cNvSpPr/>
          <p:nvPr userDrawn="1"/>
        </p:nvSpPr>
        <p:spPr>
          <a:xfrm>
            <a:off x="548343" y="1532963"/>
            <a:ext cx="6793752" cy="2926442"/>
          </a:xfrm>
          <a:prstGeom prst="rect">
            <a:avLst/>
          </a:prstGeom>
        </p:spPr>
        <p:txBody>
          <a:bodyPr wrap="square">
            <a:spAutoFit/>
          </a:bodyPr>
          <a:lstStyle/>
          <a:p>
            <a:pPr marL="230400" lvl="0" indent="-230400">
              <a:lnSpc>
                <a:spcPct val="90000"/>
              </a:lnSpc>
              <a:spcBef>
                <a:spcPts val="1000"/>
              </a:spcBef>
              <a:spcAft>
                <a:spcPts val="600"/>
              </a:spcAft>
              <a:buFont typeface="Arial" panose="020B0604020202020204" pitchFamily="34" charset="0"/>
              <a:buChar char="•"/>
            </a:pPr>
            <a:r>
              <a:rPr lang="es-ES_tradnl" sz="2500" b="0" dirty="0" err="1">
                <a:solidFill>
                  <a:schemeClr val="tx1"/>
                </a:solidFill>
                <a:latin typeface="Century Gothic" panose="020B0502020202020204" pitchFamily="34" charset="0"/>
              </a:rPr>
              <a:t>Continually</a:t>
            </a:r>
            <a:r>
              <a:rPr lang="es-ES_tradnl" sz="2500" b="0" dirty="0">
                <a:solidFill>
                  <a:schemeClr val="tx1"/>
                </a:solidFill>
                <a:latin typeface="Century Gothic" panose="020B0502020202020204" pitchFamily="34" charset="0"/>
              </a:rPr>
              <a:t> </a:t>
            </a:r>
            <a:r>
              <a:rPr lang="es-ES_tradnl" sz="2500" b="0" dirty="0" err="1">
                <a:solidFill>
                  <a:schemeClr val="tx1"/>
                </a:solidFill>
                <a:latin typeface="Century Gothic" panose="020B0502020202020204" pitchFamily="34" charset="0"/>
              </a:rPr>
              <a:t>perfecting</a:t>
            </a:r>
            <a:r>
              <a:rPr lang="es-ES_tradnl" sz="2500" b="0" dirty="0">
                <a:solidFill>
                  <a:schemeClr val="tx1"/>
                </a:solidFill>
                <a:latin typeface="Century Gothic" panose="020B0502020202020204" pitchFamily="34" charset="0"/>
              </a:rPr>
              <a:t> </a:t>
            </a:r>
            <a:r>
              <a:rPr lang="es-ES_tradnl" sz="2500" b="0" dirty="0" err="1">
                <a:solidFill>
                  <a:schemeClr val="tx1"/>
                </a:solidFill>
                <a:latin typeface="Century Gothic" panose="020B0502020202020204" pitchFamily="34" charset="0"/>
              </a:rPr>
              <a:t>world-class</a:t>
            </a:r>
            <a:r>
              <a:rPr lang="es-ES_tradnl" sz="2500" b="0" dirty="0">
                <a:solidFill>
                  <a:schemeClr val="tx1"/>
                </a:solidFill>
                <a:latin typeface="Century Gothic" panose="020B0502020202020204" pitchFamily="34" charset="0"/>
              </a:rPr>
              <a:t> </a:t>
            </a:r>
            <a:r>
              <a:rPr lang="es-ES_tradnl" sz="2500" b="0" dirty="0" err="1">
                <a:solidFill>
                  <a:schemeClr val="tx1"/>
                </a:solidFill>
                <a:latin typeface="Century Gothic" panose="020B0502020202020204" pitchFamily="34" charset="0"/>
              </a:rPr>
              <a:t>harvesting</a:t>
            </a:r>
            <a:r>
              <a:rPr lang="es-ES_tradnl" sz="2500" b="0" dirty="0">
                <a:solidFill>
                  <a:schemeClr val="tx1"/>
                </a:solidFill>
                <a:latin typeface="Century Gothic" panose="020B0502020202020204" pitchFamily="34" charset="0"/>
              </a:rPr>
              <a:t> </a:t>
            </a:r>
            <a:r>
              <a:rPr lang="es-ES_tradnl" sz="2500" b="0" dirty="0" err="1">
                <a:solidFill>
                  <a:schemeClr val="tx1"/>
                </a:solidFill>
                <a:latin typeface="Century Gothic" panose="020B0502020202020204" pitchFamily="34" charset="0"/>
              </a:rPr>
              <a:t>methods</a:t>
            </a:r>
            <a:r>
              <a:rPr lang="es-ES_tradnl" sz="2500" b="0" dirty="0">
                <a:solidFill>
                  <a:schemeClr val="tx1"/>
                </a:solidFill>
                <a:latin typeface="Century Gothic" panose="020B0502020202020204" pitchFamily="34" charset="0"/>
              </a:rPr>
              <a:t> </a:t>
            </a:r>
            <a:r>
              <a:rPr lang="es-ES_tradnl" sz="2500" b="0" dirty="0" err="1">
                <a:solidFill>
                  <a:schemeClr val="tx1"/>
                </a:solidFill>
                <a:latin typeface="Century Gothic" panose="020B0502020202020204" pitchFamily="34" charset="0"/>
              </a:rPr>
              <a:t>for</a:t>
            </a:r>
            <a:r>
              <a:rPr lang="es-ES_tradnl" sz="2500" b="0" dirty="0">
                <a:solidFill>
                  <a:schemeClr val="tx1"/>
                </a:solidFill>
                <a:latin typeface="Century Gothic" panose="020B0502020202020204" pitchFamily="34" charset="0"/>
              </a:rPr>
              <a:t> </a:t>
            </a:r>
            <a:r>
              <a:rPr lang="es-ES_tradnl" sz="2500" b="0" dirty="0" err="1">
                <a:solidFill>
                  <a:schemeClr val="tx1"/>
                </a:solidFill>
                <a:latin typeface="Century Gothic" panose="020B0502020202020204" pitchFamily="34" charset="0"/>
              </a:rPr>
              <a:t>over</a:t>
            </a:r>
            <a:r>
              <a:rPr lang="es-ES_tradnl" sz="2500" b="0" dirty="0">
                <a:solidFill>
                  <a:schemeClr val="tx1"/>
                </a:solidFill>
                <a:latin typeface="Century Gothic" panose="020B0502020202020204" pitchFamily="34" charset="0"/>
              </a:rPr>
              <a:t> 60 </a:t>
            </a:r>
            <a:r>
              <a:rPr lang="es-ES_tradnl" sz="2500" b="0" dirty="0" err="1">
                <a:solidFill>
                  <a:schemeClr val="tx1"/>
                </a:solidFill>
                <a:latin typeface="Century Gothic" panose="020B0502020202020204" pitchFamily="34" charset="0"/>
              </a:rPr>
              <a:t>years</a:t>
            </a:r>
            <a:endParaRPr lang="es-ES_tradnl" sz="2500" b="0" dirty="0">
              <a:solidFill>
                <a:schemeClr val="tx1"/>
              </a:solidFill>
              <a:latin typeface="Century Gothic" panose="020B0502020202020204" pitchFamily="34" charset="0"/>
            </a:endParaRPr>
          </a:p>
          <a:p>
            <a:pPr marL="230400" lvl="0" indent="-230400">
              <a:lnSpc>
                <a:spcPct val="90000"/>
              </a:lnSpc>
              <a:spcBef>
                <a:spcPts val="1000"/>
              </a:spcBef>
              <a:spcAft>
                <a:spcPts val="600"/>
              </a:spcAft>
              <a:buFont typeface="Arial" panose="020B0604020202020204" pitchFamily="34" charset="0"/>
              <a:buChar char="•"/>
            </a:pPr>
            <a:r>
              <a:rPr lang="es-ES_tradnl" sz="2500" b="0" dirty="0" err="1">
                <a:solidFill>
                  <a:schemeClr val="tx1"/>
                </a:solidFill>
                <a:latin typeface="Century Gothic" panose="020B0502020202020204" pitchFamily="34" charset="0"/>
              </a:rPr>
              <a:t>Mowi’s</a:t>
            </a:r>
            <a:r>
              <a:rPr lang="es-ES_tradnl" sz="2500" b="0" dirty="0">
                <a:solidFill>
                  <a:schemeClr val="tx1"/>
                </a:solidFill>
                <a:latin typeface="Century Gothic" panose="020B0502020202020204" pitchFamily="34" charset="0"/>
              </a:rPr>
              <a:t> </a:t>
            </a:r>
            <a:r>
              <a:rPr lang="es-ES_tradnl" sz="2500" b="0" dirty="0" err="1">
                <a:solidFill>
                  <a:schemeClr val="tx1"/>
                </a:solidFill>
                <a:latin typeface="Century Gothic" panose="020B0502020202020204" pitchFamily="34" charset="0"/>
              </a:rPr>
              <a:t>world-class</a:t>
            </a:r>
            <a:r>
              <a:rPr lang="es-ES_tradnl" sz="2500" b="0" dirty="0">
                <a:solidFill>
                  <a:schemeClr val="tx1"/>
                </a:solidFill>
                <a:latin typeface="Century Gothic" panose="020B0502020202020204" pitchFamily="34" charset="0"/>
              </a:rPr>
              <a:t> </a:t>
            </a:r>
            <a:r>
              <a:rPr lang="es-ES_tradnl" sz="2500" b="0" dirty="0" err="1">
                <a:solidFill>
                  <a:schemeClr val="tx1"/>
                </a:solidFill>
                <a:latin typeface="Century Gothic" panose="020B0502020202020204" pitchFamily="34" charset="0"/>
              </a:rPr>
              <a:t>technologies</a:t>
            </a:r>
            <a:r>
              <a:rPr lang="es-ES_tradnl" sz="2500" b="0" dirty="0">
                <a:solidFill>
                  <a:schemeClr val="tx1"/>
                </a:solidFill>
                <a:latin typeface="Century Gothic" panose="020B0502020202020204" pitchFamily="34" charset="0"/>
              </a:rPr>
              <a:t> </a:t>
            </a:r>
            <a:r>
              <a:rPr lang="es-ES_tradnl" sz="2500" b="0" dirty="0" err="1">
                <a:solidFill>
                  <a:schemeClr val="tx1"/>
                </a:solidFill>
                <a:latin typeface="Century Gothic" panose="020B0502020202020204" pitchFamily="34" charset="0"/>
              </a:rPr>
              <a:t>select</a:t>
            </a:r>
            <a:r>
              <a:rPr lang="es-ES_tradnl" sz="2500" b="0" dirty="0">
                <a:solidFill>
                  <a:schemeClr val="tx1"/>
                </a:solidFill>
                <a:latin typeface="Century Gothic" panose="020B0502020202020204" pitchFamily="34" charset="0"/>
              </a:rPr>
              <a:t> </a:t>
            </a:r>
            <a:r>
              <a:rPr lang="es-ES_tradnl" sz="2500" b="0" dirty="0" err="1">
                <a:solidFill>
                  <a:schemeClr val="tx1"/>
                </a:solidFill>
                <a:latin typeface="Century Gothic" panose="020B0502020202020204" pitchFamily="34" charset="0"/>
              </a:rPr>
              <a:t>optimal</a:t>
            </a:r>
            <a:r>
              <a:rPr lang="es-ES_tradnl" sz="2500" b="0" dirty="0">
                <a:solidFill>
                  <a:schemeClr val="tx1"/>
                </a:solidFill>
                <a:latin typeface="Century Gothic" panose="020B0502020202020204" pitchFamily="34" charset="0"/>
              </a:rPr>
              <a:t> time </a:t>
            </a:r>
            <a:r>
              <a:rPr lang="es-ES_tradnl" sz="2500" b="0" dirty="0" err="1">
                <a:solidFill>
                  <a:schemeClr val="tx1"/>
                </a:solidFill>
                <a:latin typeface="Century Gothic" panose="020B0502020202020204" pitchFamily="34" charset="0"/>
              </a:rPr>
              <a:t>for</a:t>
            </a:r>
            <a:r>
              <a:rPr lang="es-ES_tradnl" sz="2500" b="0" dirty="0">
                <a:solidFill>
                  <a:schemeClr val="tx1"/>
                </a:solidFill>
                <a:latin typeface="Century Gothic" panose="020B0502020202020204" pitchFamily="34" charset="0"/>
              </a:rPr>
              <a:t> </a:t>
            </a:r>
            <a:r>
              <a:rPr lang="es-ES_tradnl" sz="2500" b="0" dirty="0" err="1">
                <a:solidFill>
                  <a:schemeClr val="tx1"/>
                </a:solidFill>
                <a:latin typeface="Century Gothic" panose="020B0502020202020204" pitchFamily="34" charset="0"/>
              </a:rPr>
              <a:t>harvesting</a:t>
            </a:r>
            <a:endParaRPr lang="es-ES_tradnl" sz="2500" b="0" dirty="0">
              <a:solidFill>
                <a:schemeClr val="tx1"/>
              </a:solidFill>
              <a:latin typeface="Century Gothic" panose="020B0502020202020204" pitchFamily="34" charset="0"/>
            </a:endParaRPr>
          </a:p>
          <a:p>
            <a:pPr marL="230400" lvl="0" indent="-230400">
              <a:lnSpc>
                <a:spcPct val="90000"/>
              </a:lnSpc>
              <a:spcBef>
                <a:spcPts val="1000"/>
              </a:spcBef>
              <a:spcAft>
                <a:spcPts val="600"/>
              </a:spcAft>
              <a:buFont typeface="Arial" panose="020B0604020202020204" pitchFamily="34" charset="0"/>
              <a:buChar char="•"/>
            </a:pPr>
            <a:r>
              <a:rPr lang="es-ES_tradnl" sz="2500" b="0" dirty="0" err="1">
                <a:solidFill>
                  <a:schemeClr val="tx1"/>
                </a:solidFill>
                <a:latin typeface="Century Gothic" panose="020B0502020202020204" pitchFamily="34" charset="0"/>
              </a:rPr>
              <a:t>Sophisticated</a:t>
            </a:r>
            <a:r>
              <a:rPr lang="es-ES_tradnl" sz="2500" b="0" dirty="0">
                <a:solidFill>
                  <a:schemeClr val="tx1"/>
                </a:solidFill>
                <a:latin typeface="Century Gothic" panose="020B0502020202020204" pitchFamily="34" charset="0"/>
              </a:rPr>
              <a:t> </a:t>
            </a:r>
            <a:r>
              <a:rPr lang="es-ES_tradnl" sz="2500" b="0" dirty="0" err="1">
                <a:solidFill>
                  <a:schemeClr val="tx1"/>
                </a:solidFill>
                <a:latin typeface="Century Gothic" panose="020B0502020202020204" pitchFamily="34" charset="0"/>
              </a:rPr>
              <a:t>harvesting</a:t>
            </a:r>
            <a:r>
              <a:rPr lang="es-ES_tradnl" sz="2500" b="0" dirty="0">
                <a:solidFill>
                  <a:schemeClr val="tx1"/>
                </a:solidFill>
                <a:latin typeface="Century Gothic" panose="020B0502020202020204" pitchFamily="34" charset="0"/>
              </a:rPr>
              <a:t> </a:t>
            </a:r>
            <a:r>
              <a:rPr lang="es-ES_tradnl" sz="2500" b="0" dirty="0" err="1">
                <a:solidFill>
                  <a:schemeClr val="tx1"/>
                </a:solidFill>
                <a:latin typeface="Century Gothic" panose="020B0502020202020204" pitchFamily="34" charset="0"/>
              </a:rPr>
              <a:t>techniques</a:t>
            </a:r>
            <a:r>
              <a:rPr lang="es-ES_tradnl" sz="2500" b="0" dirty="0">
                <a:solidFill>
                  <a:schemeClr val="tx1"/>
                </a:solidFill>
                <a:latin typeface="Century Gothic" panose="020B0502020202020204" pitchFamily="34" charset="0"/>
              </a:rPr>
              <a:t> </a:t>
            </a:r>
            <a:r>
              <a:rPr lang="es-ES_tradnl" sz="2500" b="0" dirty="0" err="1">
                <a:solidFill>
                  <a:schemeClr val="tx1"/>
                </a:solidFill>
                <a:latin typeface="Century Gothic" panose="020B0502020202020204" pitchFamily="34" charset="0"/>
              </a:rPr>
              <a:t>minimise</a:t>
            </a:r>
            <a:r>
              <a:rPr lang="es-ES_tradnl" sz="2500" b="0" dirty="0">
                <a:solidFill>
                  <a:schemeClr val="tx1"/>
                </a:solidFill>
                <a:latin typeface="Century Gothic" panose="020B0502020202020204" pitchFamily="34" charset="0"/>
              </a:rPr>
              <a:t> stress and </a:t>
            </a:r>
            <a:r>
              <a:rPr lang="es-ES_tradnl" sz="2500" b="0" dirty="0" err="1">
                <a:solidFill>
                  <a:schemeClr val="tx1"/>
                </a:solidFill>
                <a:latin typeface="Century Gothic" panose="020B0502020202020204" pitchFamily="34" charset="0"/>
              </a:rPr>
              <a:t>maximise</a:t>
            </a:r>
            <a:r>
              <a:rPr lang="es-ES_tradnl" sz="2500" b="0" dirty="0">
                <a:solidFill>
                  <a:schemeClr val="tx1"/>
                </a:solidFill>
                <a:latin typeface="Century Gothic" panose="020B0502020202020204" pitchFamily="34" charset="0"/>
              </a:rPr>
              <a:t> </a:t>
            </a:r>
            <a:r>
              <a:rPr lang="es-ES_tradnl" sz="2500" b="0" dirty="0" err="1">
                <a:solidFill>
                  <a:schemeClr val="tx1"/>
                </a:solidFill>
                <a:latin typeface="Century Gothic" panose="020B0502020202020204" pitchFamily="34" charset="0"/>
              </a:rPr>
              <a:t>salmon</a:t>
            </a:r>
            <a:r>
              <a:rPr lang="es-ES_tradnl" sz="2500" b="0" dirty="0">
                <a:solidFill>
                  <a:schemeClr val="tx1"/>
                </a:solidFill>
                <a:latin typeface="Century Gothic" panose="020B0502020202020204" pitchFamily="34" charset="0"/>
              </a:rPr>
              <a:t> </a:t>
            </a:r>
            <a:r>
              <a:rPr lang="es-ES_tradnl" sz="2500" b="0" dirty="0" err="1">
                <a:solidFill>
                  <a:schemeClr val="tx1"/>
                </a:solidFill>
                <a:latin typeface="Century Gothic" panose="020B0502020202020204" pitchFamily="34" charset="0"/>
              </a:rPr>
              <a:t>quality</a:t>
            </a:r>
            <a:endParaRPr lang="es-ES_tradnl" sz="2500" b="0" dirty="0">
              <a:solidFill>
                <a:schemeClr val="tx1"/>
              </a:solidFill>
              <a:latin typeface="Century Gothic" panose="020B0502020202020204" pitchFamily="34" charset="0"/>
            </a:endParaRPr>
          </a:p>
        </p:txBody>
      </p:sp>
      <p:pic>
        <p:nvPicPr>
          <p:cNvPr id="11" name="Imagen 2">
            <a:extLst>
              <a:ext uri="{FF2B5EF4-FFF2-40B4-BE49-F238E27FC236}">
                <a16:creationId xmlns:a16="http://schemas.microsoft.com/office/drawing/2014/main" id="{C6517B01-A2F5-89B3-5034-C14B95B01A1D}"/>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700983" y="6413604"/>
            <a:ext cx="881417" cy="202413"/>
          </a:xfrm>
          <a:prstGeom prst="rect">
            <a:avLst/>
          </a:prstGeom>
        </p:spPr>
      </p:pic>
      <p:cxnSp>
        <p:nvCxnSpPr>
          <p:cNvPr id="15" name="Conector recto 3">
            <a:extLst>
              <a:ext uri="{FF2B5EF4-FFF2-40B4-BE49-F238E27FC236}">
                <a16:creationId xmlns:a16="http://schemas.microsoft.com/office/drawing/2014/main" id="{F6F6D78B-E402-0806-BDD0-A9BF44F50254}"/>
              </a:ext>
            </a:extLst>
          </p:cNvPr>
          <p:cNvCxnSpPr/>
          <p:nvPr userDrawn="1"/>
        </p:nvCxnSpPr>
        <p:spPr>
          <a:xfrm>
            <a:off x="-424617" y="402588"/>
            <a:ext cx="921488" cy="0"/>
          </a:xfrm>
          <a:prstGeom prst="line">
            <a:avLst/>
          </a:prstGeom>
          <a:ln w="12700">
            <a:solidFill>
              <a:srgbClr val="B1AFB8"/>
            </a:solidFill>
          </a:ln>
        </p:spPr>
        <p:style>
          <a:lnRef idx="1">
            <a:schemeClr val="accent1"/>
          </a:lnRef>
          <a:fillRef idx="0">
            <a:schemeClr val="accent1"/>
          </a:fillRef>
          <a:effectRef idx="0">
            <a:schemeClr val="accent1"/>
          </a:effectRef>
          <a:fontRef idx="minor">
            <a:schemeClr val="tx1"/>
          </a:fontRef>
        </p:style>
      </p:cxnSp>
      <p:sp>
        <p:nvSpPr>
          <p:cNvPr id="17" name="Rectángulo 4">
            <a:extLst>
              <a:ext uri="{FF2B5EF4-FFF2-40B4-BE49-F238E27FC236}">
                <a16:creationId xmlns:a16="http://schemas.microsoft.com/office/drawing/2014/main" id="{816DABDD-75C4-DA83-E599-EC027C9891E5}"/>
              </a:ext>
            </a:extLst>
          </p:cNvPr>
          <p:cNvSpPr/>
          <p:nvPr userDrawn="1"/>
        </p:nvSpPr>
        <p:spPr>
          <a:xfrm>
            <a:off x="535269" y="271790"/>
            <a:ext cx="2512731" cy="261610"/>
          </a:xfrm>
          <a:prstGeom prst="rect">
            <a:avLst/>
          </a:prstGeom>
        </p:spPr>
        <p:txBody>
          <a:bodyPr wrap="square">
            <a:spAutoFit/>
          </a:bodyPr>
          <a:lstStyle/>
          <a:p>
            <a:r>
              <a:rPr lang="en-CA" sz="1100" b="1" dirty="0">
                <a:solidFill>
                  <a:srgbClr val="B1AFB8"/>
                </a:solidFill>
                <a:latin typeface="Franklin Gothic Book" charset="0"/>
                <a:ea typeface="Franklin Gothic Book" charset="0"/>
                <a:cs typeface="Franklin Gothic Book" charset="0"/>
              </a:rPr>
              <a:t>Farmtofork Presentation</a:t>
            </a:r>
            <a:endParaRPr lang="es-ES_tradnl" sz="1100" dirty="0"/>
          </a:p>
        </p:txBody>
      </p:sp>
      <p:pic>
        <p:nvPicPr>
          <p:cNvPr id="20" name="Picture 19">
            <a:extLst>
              <a:ext uri="{FF2B5EF4-FFF2-40B4-BE49-F238E27FC236}">
                <a16:creationId xmlns:a16="http://schemas.microsoft.com/office/drawing/2014/main" id="{0B93C9C9-085F-63ED-4219-679969931B8E}"/>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609602" y="895125"/>
            <a:ext cx="775570" cy="368479"/>
          </a:xfrm>
          <a:prstGeom prst="rect">
            <a:avLst/>
          </a:prstGeom>
        </p:spPr>
      </p:pic>
      <p:pic>
        <p:nvPicPr>
          <p:cNvPr id="7" name="Picture 6">
            <a:extLst>
              <a:ext uri="{FF2B5EF4-FFF2-40B4-BE49-F238E27FC236}">
                <a16:creationId xmlns:a16="http://schemas.microsoft.com/office/drawing/2014/main" id="{1EE8BDBD-C248-45AE-2932-32D09B50F231}"/>
              </a:ext>
            </a:extLst>
          </p:cNvPr>
          <p:cNvPicPr>
            <a:picLocks noChangeAspect="1"/>
          </p:cNvPicPr>
          <p:nvPr userDrawn="1"/>
        </p:nvPicPr>
        <p:blipFill>
          <a:blip r:embed="rId4" cstate="email">
            <a:extLst>
              <a:ext uri="{28A0092B-C50C-407E-A947-70E740481C1C}">
                <a14:useLocalDpi xmlns:a14="http://schemas.microsoft.com/office/drawing/2010/main"/>
              </a:ext>
            </a:extLst>
          </a:blip>
          <a:srcRect/>
          <a:stretch/>
        </p:blipFill>
        <p:spPr>
          <a:xfrm>
            <a:off x="7436224" y="1322265"/>
            <a:ext cx="5787462" cy="1453128"/>
          </a:xfrm>
          <a:prstGeom prst="rect">
            <a:avLst/>
          </a:prstGeom>
        </p:spPr>
      </p:pic>
      <p:pic>
        <p:nvPicPr>
          <p:cNvPr id="10" name="Picture 9">
            <a:extLst>
              <a:ext uri="{FF2B5EF4-FFF2-40B4-BE49-F238E27FC236}">
                <a16:creationId xmlns:a16="http://schemas.microsoft.com/office/drawing/2014/main" id="{5BEDFEC7-5163-6623-A2F6-B65DBF6C6140}"/>
              </a:ext>
            </a:extLst>
          </p:cNvPr>
          <p:cNvPicPr>
            <a:picLocks noChangeAspect="1"/>
          </p:cNvPicPr>
          <p:nvPr userDrawn="1"/>
        </p:nvPicPr>
        <p:blipFill>
          <a:blip r:embed="rId5" cstate="email">
            <a:extLst>
              <a:ext uri="{28A0092B-C50C-407E-A947-70E740481C1C}">
                <a14:useLocalDpi xmlns:a14="http://schemas.microsoft.com/office/drawing/2010/main"/>
              </a:ext>
            </a:extLst>
          </a:blip>
          <a:srcRect/>
          <a:stretch/>
        </p:blipFill>
        <p:spPr>
          <a:xfrm>
            <a:off x="8506947" y="2168020"/>
            <a:ext cx="2543968" cy="1954724"/>
          </a:xfrm>
          <a:prstGeom prst="rect">
            <a:avLst/>
          </a:prstGeom>
        </p:spPr>
      </p:pic>
    </p:spTree>
    <p:extLst>
      <p:ext uri="{BB962C8B-B14F-4D97-AF65-F5344CB8AC3E}">
        <p14:creationId xmlns:p14="http://schemas.microsoft.com/office/powerpoint/2010/main" val="80406928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2_Title Slide">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52C2A573-C2E4-67F5-44C1-FD868C171605}"/>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t="-1" b="-1"/>
          <a:stretch/>
        </p:blipFill>
        <p:spPr>
          <a:xfrm rot="16200000">
            <a:off x="2667002" y="-2667006"/>
            <a:ext cx="6857995" cy="12192000"/>
          </a:xfrm>
          <a:prstGeom prst="rect">
            <a:avLst/>
          </a:prstGeom>
        </p:spPr>
      </p:pic>
      <p:sp>
        <p:nvSpPr>
          <p:cNvPr id="16" name="Rectangle 15">
            <a:extLst>
              <a:ext uri="{FF2B5EF4-FFF2-40B4-BE49-F238E27FC236}">
                <a16:creationId xmlns:a16="http://schemas.microsoft.com/office/drawing/2014/main" id="{3CDA4E80-FC2F-6AB4-5093-DA9F64474F7F}"/>
              </a:ext>
            </a:extLst>
          </p:cNvPr>
          <p:cNvSpPr/>
          <p:nvPr userDrawn="1"/>
        </p:nvSpPr>
        <p:spPr>
          <a:xfrm>
            <a:off x="-1" y="0"/>
            <a:ext cx="12192000" cy="6858000"/>
          </a:xfrm>
          <a:prstGeom prst="rect">
            <a:avLst/>
          </a:prstGeom>
          <a:solidFill>
            <a:schemeClr val="dk1">
              <a:alpha val="59993"/>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pic>
        <p:nvPicPr>
          <p:cNvPr id="14" name="Imagen 5">
            <a:extLst>
              <a:ext uri="{FF2B5EF4-FFF2-40B4-BE49-F238E27FC236}">
                <a16:creationId xmlns:a16="http://schemas.microsoft.com/office/drawing/2014/main" id="{0A999DAE-3420-BEA2-005B-B3E8B7BBF391}"/>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700984" y="6413604"/>
            <a:ext cx="881416" cy="202413"/>
          </a:xfrm>
          <a:prstGeom prst="rect">
            <a:avLst/>
          </a:prstGeom>
        </p:spPr>
      </p:pic>
      <p:sp>
        <p:nvSpPr>
          <p:cNvPr id="4" name="Rectángulo 5">
            <a:extLst>
              <a:ext uri="{FF2B5EF4-FFF2-40B4-BE49-F238E27FC236}">
                <a16:creationId xmlns:a16="http://schemas.microsoft.com/office/drawing/2014/main" id="{5F6A41B7-39B8-E664-E0DE-8C7CBCF9B4AD}"/>
              </a:ext>
            </a:extLst>
          </p:cNvPr>
          <p:cNvSpPr/>
          <p:nvPr userDrawn="1"/>
        </p:nvSpPr>
        <p:spPr>
          <a:xfrm>
            <a:off x="548340" y="2220284"/>
            <a:ext cx="3350910" cy="2739211"/>
          </a:xfrm>
          <a:prstGeom prst="rect">
            <a:avLst/>
          </a:prstGeom>
        </p:spPr>
        <p:txBody>
          <a:bodyPr wrap="square">
            <a:spAutoFit/>
          </a:bodyPr>
          <a:lstStyle/>
          <a:p>
            <a:pPr algn="ctr"/>
            <a:r>
              <a:rPr lang="en-GB" sz="2200" b="1" i="0" kern="1200" dirty="0">
                <a:solidFill>
                  <a:schemeClr val="bg1"/>
                </a:solidFill>
                <a:effectLst/>
                <a:latin typeface="Century Gothic" panose="020B0502020202020204" pitchFamily="34" charset="0"/>
                <a:ea typeface="+mn-ea"/>
                <a:cs typeface="+mn-cs"/>
              </a:rPr>
              <a:t>Around 466,000 tonnes of salmon</a:t>
            </a:r>
          </a:p>
          <a:p>
            <a:pPr algn="ctr"/>
            <a:endParaRPr lang="en-GB" sz="1600" b="0" i="0" kern="1200" dirty="0">
              <a:solidFill>
                <a:schemeClr val="bg1"/>
              </a:solidFill>
              <a:effectLst/>
              <a:latin typeface="Century Gothic" panose="020B0502020202020204" pitchFamily="34" charset="0"/>
              <a:ea typeface="+mn-ea"/>
              <a:cs typeface="+mn-cs"/>
            </a:endParaRPr>
          </a:p>
          <a:p>
            <a:pPr algn="ctr"/>
            <a:r>
              <a:rPr lang="en-GB" sz="1600" b="0" i="0" kern="1200" dirty="0">
                <a:solidFill>
                  <a:schemeClr val="bg1"/>
                </a:solidFill>
                <a:effectLst/>
                <a:latin typeface="Century Gothic" panose="020B0502020202020204" pitchFamily="34" charset="0"/>
                <a:ea typeface="+mn-ea"/>
                <a:cs typeface="+mn-cs"/>
              </a:rPr>
              <a:t>That’s how much we harvest in a typical year and what makes </a:t>
            </a:r>
            <a:r>
              <a:rPr lang="en-GB" sz="1600" b="0" i="0" kern="1200" dirty="0" err="1">
                <a:solidFill>
                  <a:schemeClr val="bg1"/>
                </a:solidFill>
                <a:effectLst/>
                <a:latin typeface="Century Gothic" panose="020B0502020202020204" pitchFamily="34" charset="0"/>
                <a:ea typeface="+mn-ea"/>
                <a:cs typeface="+mn-cs"/>
              </a:rPr>
              <a:t>Mowi</a:t>
            </a:r>
            <a:r>
              <a:rPr lang="en-GB" sz="1600" b="0" i="0" kern="1200" dirty="0">
                <a:solidFill>
                  <a:schemeClr val="bg1"/>
                </a:solidFill>
                <a:effectLst/>
                <a:latin typeface="Century Gothic" panose="020B0502020202020204" pitchFamily="34" charset="0"/>
                <a:ea typeface="+mn-ea"/>
                <a:cs typeface="+mn-cs"/>
              </a:rPr>
              <a:t> a world leader, putting us in a unique position to set new standards.</a:t>
            </a:r>
          </a:p>
        </p:txBody>
      </p:sp>
      <p:sp>
        <p:nvSpPr>
          <p:cNvPr id="5" name="Rectángulo 5">
            <a:extLst>
              <a:ext uri="{FF2B5EF4-FFF2-40B4-BE49-F238E27FC236}">
                <a16:creationId xmlns:a16="http://schemas.microsoft.com/office/drawing/2014/main" id="{D451FBD2-9EE3-8A3E-639E-7E3FCCF722AB}"/>
              </a:ext>
            </a:extLst>
          </p:cNvPr>
          <p:cNvSpPr/>
          <p:nvPr userDrawn="1"/>
        </p:nvSpPr>
        <p:spPr>
          <a:xfrm>
            <a:off x="4420545" y="2220284"/>
            <a:ext cx="3350910" cy="2492990"/>
          </a:xfrm>
          <a:prstGeom prst="rect">
            <a:avLst/>
          </a:prstGeom>
        </p:spPr>
        <p:txBody>
          <a:bodyPr wrap="square">
            <a:spAutoFit/>
          </a:bodyPr>
          <a:lstStyle/>
          <a:p>
            <a:pPr algn="ctr"/>
            <a:r>
              <a:rPr lang="en-GB" sz="2200" b="1" i="0" kern="1200" dirty="0">
                <a:solidFill>
                  <a:schemeClr val="bg1"/>
                </a:solidFill>
                <a:effectLst/>
                <a:latin typeface="Century Gothic" panose="020B0502020202020204" pitchFamily="34" charset="0"/>
                <a:ea typeface="+mn-ea"/>
                <a:cs typeface="+mn-cs"/>
              </a:rPr>
              <a:t>Sea harvest is the </a:t>
            </a:r>
            <a:br>
              <a:rPr lang="en-GB" sz="2200" b="1" i="0" kern="1200" dirty="0">
                <a:solidFill>
                  <a:schemeClr val="bg1"/>
                </a:solidFill>
                <a:effectLst/>
                <a:latin typeface="Century Gothic" panose="020B0502020202020204" pitchFamily="34" charset="0"/>
                <a:ea typeface="+mn-ea"/>
                <a:cs typeface="+mn-cs"/>
              </a:rPr>
            </a:br>
            <a:r>
              <a:rPr lang="en-GB" sz="2200" b="1" i="0" kern="1200" dirty="0">
                <a:solidFill>
                  <a:schemeClr val="bg1"/>
                </a:solidFill>
                <a:effectLst/>
                <a:latin typeface="Century Gothic" panose="020B0502020202020204" pitchFamily="34" charset="0"/>
                <a:ea typeface="+mn-ea"/>
                <a:cs typeface="+mn-cs"/>
              </a:rPr>
              <a:t>new gold standard</a:t>
            </a:r>
          </a:p>
          <a:p>
            <a:pPr algn="ctr"/>
            <a:endParaRPr lang="en-GB" sz="1600" b="0" i="0" kern="1200" dirty="0">
              <a:solidFill>
                <a:schemeClr val="bg1"/>
              </a:solidFill>
              <a:effectLst/>
              <a:latin typeface="Century Gothic" panose="020B0502020202020204" pitchFamily="34" charset="0"/>
              <a:ea typeface="+mn-ea"/>
              <a:cs typeface="+mn-cs"/>
            </a:endParaRPr>
          </a:p>
          <a:p>
            <a:pPr algn="ctr"/>
            <a:r>
              <a:rPr lang="en-GB" sz="1600" b="0" i="0" kern="1200" dirty="0">
                <a:solidFill>
                  <a:schemeClr val="bg1"/>
                </a:solidFill>
                <a:effectLst/>
                <a:latin typeface="Century Gothic" panose="020B0502020202020204" pitchFamily="34" charset="0"/>
                <a:ea typeface="+mn-ea"/>
                <a:cs typeface="+mn-cs"/>
              </a:rPr>
              <a:t>Our newest generation of harvesting vessels ensures that no blood escapes and everything is captured for treatment and </a:t>
            </a:r>
            <a:br>
              <a:rPr lang="en-GB" sz="1600" b="0" i="0" kern="1200" dirty="0">
                <a:solidFill>
                  <a:schemeClr val="bg1"/>
                </a:solidFill>
                <a:effectLst/>
                <a:latin typeface="Century Gothic" panose="020B0502020202020204" pitchFamily="34" charset="0"/>
                <a:ea typeface="+mn-ea"/>
                <a:cs typeface="+mn-cs"/>
              </a:rPr>
            </a:br>
            <a:r>
              <a:rPr lang="en-GB" sz="1600" b="0" i="0" kern="1200" dirty="0">
                <a:solidFill>
                  <a:schemeClr val="bg1"/>
                </a:solidFill>
                <a:effectLst/>
                <a:latin typeface="Century Gothic" panose="020B0502020202020204" pitchFamily="34" charset="0"/>
                <a:ea typeface="+mn-ea"/>
                <a:cs typeface="+mn-cs"/>
              </a:rPr>
              <a:t>safe disposal.</a:t>
            </a:r>
          </a:p>
        </p:txBody>
      </p:sp>
      <p:sp>
        <p:nvSpPr>
          <p:cNvPr id="7" name="Rectángulo 5">
            <a:extLst>
              <a:ext uri="{FF2B5EF4-FFF2-40B4-BE49-F238E27FC236}">
                <a16:creationId xmlns:a16="http://schemas.microsoft.com/office/drawing/2014/main" id="{E45A4B03-FD6E-E2D5-015E-167599ED0578}"/>
              </a:ext>
            </a:extLst>
          </p:cNvPr>
          <p:cNvSpPr/>
          <p:nvPr userDrawn="1"/>
        </p:nvSpPr>
        <p:spPr>
          <a:xfrm>
            <a:off x="8292749" y="2220284"/>
            <a:ext cx="3350910" cy="2339102"/>
          </a:xfrm>
          <a:prstGeom prst="rect">
            <a:avLst/>
          </a:prstGeom>
        </p:spPr>
        <p:txBody>
          <a:bodyPr wrap="square">
            <a:spAutoFit/>
          </a:bodyPr>
          <a:lstStyle/>
          <a:p>
            <a:pPr algn="ctr"/>
            <a:r>
              <a:rPr lang="en-GB" sz="2200" b="1" i="0" kern="1200" dirty="0">
                <a:solidFill>
                  <a:schemeClr val="bg1"/>
                </a:solidFill>
                <a:effectLst/>
                <a:latin typeface="+mn-lt"/>
                <a:ea typeface="+mn-ea"/>
                <a:cs typeface="+mn-cs"/>
              </a:rPr>
              <a:t>Precision engineering </a:t>
            </a:r>
            <a:br>
              <a:rPr lang="en-GB" sz="2200" b="1" i="0" kern="1200" dirty="0">
                <a:solidFill>
                  <a:schemeClr val="bg1"/>
                </a:solidFill>
                <a:effectLst/>
                <a:latin typeface="+mn-lt"/>
                <a:ea typeface="+mn-ea"/>
                <a:cs typeface="+mn-cs"/>
              </a:rPr>
            </a:br>
            <a:r>
              <a:rPr lang="en-GB" sz="2200" b="1" i="0" kern="1200" dirty="0">
                <a:solidFill>
                  <a:schemeClr val="bg1"/>
                </a:solidFill>
                <a:effectLst/>
                <a:latin typeface="+mn-lt"/>
                <a:ea typeface="+mn-ea"/>
                <a:cs typeface="+mn-cs"/>
              </a:rPr>
              <a:t>right to the end</a:t>
            </a:r>
          </a:p>
          <a:p>
            <a:pPr algn="ctr"/>
            <a:endParaRPr lang="en-GB" sz="2200" b="1" i="0" kern="1200" dirty="0">
              <a:solidFill>
                <a:schemeClr val="bg1"/>
              </a:solidFill>
              <a:effectLst/>
              <a:latin typeface="+mn-lt"/>
              <a:ea typeface="+mn-ea"/>
              <a:cs typeface="+mn-cs"/>
            </a:endParaRPr>
          </a:p>
          <a:p>
            <a:pPr algn="ctr"/>
            <a:r>
              <a:rPr lang="en-GB" sz="1600" b="0" i="0" kern="1200" dirty="0">
                <a:solidFill>
                  <a:schemeClr val="bg1"/>
                </a:solidFill>
                <a:effectLst/>
                <a:latin typeface="Century Gothic" panose="020B0502020202020204" pitchFamily="34" charset="0"/>
                <a:ea typeface="+mn-ea"/>
                <a:cs typeface="+mn-cs"/>
              </a:rPr>
              <a:t>We are pioneering advanced processes that handle fish more gently and ensure our salmon are harvested as effectively and humanely as possible.</a:t>
            </a:r>
          </a:p>
        </p:txBody>
      </p:sp>
      <p:pic>
        <p:nvPicPr>
          <p:cNvPr id="8" name="Picture 7">
            <a:extLst>
              <a:ext uri="{FF2B5EF4-FFF2-40B4-BE49-F238E27FC236}">
                <a16:creationId xmlns:a16="http://schemas.microsoft.com/office/drawing/2014/main" id="{1D41CAB5-03E9-94C4-44E8-9E2A5F24FDBC}"/>
              </a:ext>
            </a:extLst>
          </p:cNvPr>
          <p:cNvPicPr>
            <a:picLocks noChangeAspect="1"/>
          </p:cNvPicPr>
          <p:nvPr userDrawn="1"/>
        </p:nvPicPr>
        <p:blipFill>
          <a:blip r:embed="rId4" cstate="email">
            <a:extLst>
              <a:ext uri="{28A0092B-C50C-407E-A947-70E740481C1C}">
                <a14:useLocalDpi xmlns:a14="http://schemas.microsoft.com/office/drawing/2010/main"/>
              </a:ext>
            </a:extLst>
          </a:blip>
          <a:srcRect/>
          <a:stretch/>
        </p:blipFill>
        <p:spPr>
          <a:xfrm>
            <a:off x="1900364" y="1452968"/>
            <a:ext cx="636542" cy="618417"/>
          </a:xfrm>
          <a:prstGeom prst="rect">
            <a:avLst/>
          </a:prstGeom>
        </p:spPr>
      </p:pic>
      <p:pic>
        <p:nvPicPr>
          <p:cNvPr id="9" name="Picture 8">
            <a:extLst>
              <a:ext uri="{FF2B5EF4-FFF2-40B4-BE49-F238E27FC236}">
                <a16:creationId xmlns:a16="http://schemas.microsoft.com/office/drawing/2014/main" id="{C13E52B1-8310-64AF-B261-ED011FA9EABA}"/>
              </a:ext>
            </a:extLst>
          </p:cNvPr>
          <p:cNvPicPr>
            <a:picLocks noChangeAspect="1"/>
          </p:cNvPicPr>
          <p:nvPr userDrawn="1"/>
        </p:nvPicPr>
        <p:blipFill>
          <a:blip r:embed="rId4" cstate="email">
            <a:extLst>
              <a:ext uri="{28A0092B-C50C-407E-A947-70E740481C1C}">
                <a14:useLocalDpi xmlns:a14="http://schemas.microsoft.com/office/drawing/2010/main"/>
              </a:ext>
            </a:extLst>
          </a:blip>
          <a:srcRect/>
          <a:stretch/>
        </p:blipFill>
        <p:spPr>
          <a:xfrm>
            <a:off x="5777729" y="1452968"/>
            <a:ext cx="636542" cy="618417"/>
          </a:xfrm>
          <a:prstGeom prst="rect">
            <a:avLst/>
          </a:prstGeom>
        </p:spPr>
      </p:pic>
      <p:pic>
        <p:nvPicPr>
          <p:cNvPr id="11" name="Picture 10">
            <a:extLst>
              <a:ext uri="{FF2B5EF4-FFF2-40B4-BE49-F238E27FC236}">
                <a16:creationId xmlns:a16="http://schemas.microsoft.com/office/drawing/2014/main" id="{919B71D5-6189-502F-7945-F4DF90032477}"/>
              </a:ext>
            </a:extLst>
          </p:cNvPr>
          <p:cNvPicPr>
            <a:picLocks noChangeAspect="1"/>
          </p:cNvPicPr>
          <p:nvPr userDrawn="1"/>
        </p:nvPicPr>
        <p:blipFill>
          <a:blip r:embed="rId4" cstate="email">
            <a:extLst>
              <a:ext uri="{28A0092B-C50C-407E-A947-70E740481C1C}">
                <a14:useLocalDpi xmlns:a14="http://schemas.microsoft.com/office/drawing/2010/main"/>
              </a:ext>
            </a:extLst>
          </a:blip>
          <a:srcRect/>
          <a:stretch/>
        </p:blipFill>
        <p:spPr>
          <a:xfrm>
            <a:off x="9655092" y="1452968"/>
            <a:ext cx="636542" cy="618417"/>
          </a:xfrm>
          <a:prstGeom prst="rect">
            <a:avLst/>
          </a:prstGeom>
        </p:spPr>
      </p:pic>
      <p:cxnSp>
        <p:nvCxnSpPr>
          <p:cNvPr id="13" name="Conector recto 3">
            <a:extLst>
              <a:ext uri="{FF2B5EF4-FFF2-40B4-BE49-F238E27FC236}">
                <a16:creationId xmlns:a16="http://schemas.microsoft.com/office/drawing/2014/main" id="{1594B38F-8FE9-5C66-AE29-1DC7395AA9D2}"/>
              </a:ext>
            </a:extLst>
          </p:cNvPr>
          <p:cNvCxnSpPr/>
          <p:nvPr userDrawn="1"/>
        </p:nvCxnSpPr>
        <p:spPr>
          <a:xfrm>
            <a:off x="-424617" y="402588"/>
            <a:ext cx="921488" cy="0"/>
          </a:xfrm>
          <a:prstGeom prst="line">
            <a:avLst/>
          </a:prstGeom>
          <a:ln w="12700">
            <a:solidFill>
              <a:srgbClr val="B1AFB8"/>
            </a:solidFill>
          </a:ln>
        </p:spPr>
        <p:style>
          <a:lnRef idx="1">
            <a:schemeClr val="accent1"/>
          </a:lnRef>
          <a:fillRef idx="0">
            <a:schemeClr val="accent1"/>
          </a:fillRef>
          <a:effectRef idx="0">
            <a:schemeClr val="accent1"/>
          </a:effectRef>
          <a:fontRef idx="minor">
            <a:schemeClr val="tx1"/>
          </a:fontRef>
        </p:style>
      </p:cxnSp>
      <p:sp>
        <p:nvSpPr>
          <p:cNvPr id="15" name="Rectángulo 4">
            <a:extLst>
              <a:ext uri="{FF2B5EF4-FFF2-40B4-BE49-F238E27FC236}">
                <a16:creationId xmlns:a16="http://schemas.microsoft.com/office/drawing/2014/main" id="{08DFDA35-A2C5-D781-2737-F41E6607D9FA}"/>
              </a:ext>
            </a:extLst>
          </p:cNvPr>
          <p:cNvSpPr/>
          <p:nvPr userDrawn="1"/>
        </p:nvSpPr>
        <p:spPr>
          <a:xfrm>
            <a:off x="535269" y="271790"/>
            <a:ext cx="2512731" cy="261610"/>
          </a:xfrm>
          <a:prstGeom prst="rect">
            <a:avLst/>
          </a:prstGeom>
        </p:spPr>
        <p:txBody>
          <a:bodyPr wrap="square">
            <a:spAutoFit/>
          </a:bodyPr>
          <a:lstStyle/>
          <a:p>
            <a:r>
              <a:rPr lang="en-CA" sz="1100" b="1" dirty="0">
                <a:solidFill>
                  <a:srgbClr val="B1AFB8"/>
                </a:solidFill>
                <a:latin typeface="Franklin Gothic Book" charset="0"/>
                <a:ea typeface="Franklin Gothic Book" charset="0"/>
                <a:cs typeface="Franklin Gothic Book" charset="0"/>
              </a:rPr>
              <a:t>Farmtofork Presentation</a:t>
            </a:r>
            <a:endParaRPr lang="es-ES_tradnl" sz="1100" dirty="0"/>
          </a:p>
        </p:txBody>
      </p:sp>
    </p:spTree>
    <p:extLst>
      <p:ext uri="{BB962C8B-B14F-4D97-AF65-F5344CB8AC3E}">
        <p14:creationId xmlns:p14="http://schemas.microsoft.com/office/powerpoint/2010/main" val="87829046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3_Two Content">
    <p:spTree>
      <p:nvGrpSpPr>
        <p:cNvPr id="1" name=""/>
        <p:cNvGrpSpPr/>
        <p:nvPr/>
      </p:nvGrpSpPr>
      <p:grpSpPr>
        <a:xfrm>
          <a:off x="0" y="0"/>
          <a:ext cx="0" cy="0"/>
          <a:chOff x="0" y="0"/>
          <a:chExt cx="0" cy="0"/>
        </a:xfrm>
      </p:grpSpPr>
      <p:sp>
        <p:nvSpPr>
          <p:cNvPr id="9" name="Rectángulo 5">
            <a:extLst>
              <a:ext uri="{FF2B5EF4-FFF2-40B4-BE49-F238E27FC236}">
                <a16:creationId xmlns:a16="http://schemas.microsoft.com/office/drawing/2014/main" id="{BF365A52-AC37-0B7D-CFD8-5C26E936F3C5}"/>
              </a:ext>
            </a:extLst>
          </p:cNvPr>
          <p:cNvSpPr/>
          <p:nvPr userDrawn="1"/>
        </p:nvSpPr>
        <p:spPr>
          <a:xfrm>
            <a:off x="548342" y="1532964"/>
            <a:ext cx="5547658" cy="3272691"/>
          </a:xfrm>
          <a:prstGeom prst="rect">
            <a:avLst/>
          </a:prstGeom>
        </p:spPr>
        <p:txBody>
          <a:bodyPr wrap="square">
            <a:spAutoFit/>
          </a:bodyPr>
          <a:lstStyle/>
          <a:p>
            <a:pPr marL="230400" lvl="0" indent="-230400">
              <a:lnSpc>
                <a:spcPct val="90000"/>
              </a:lnSpc>
              <a:spcBef>
                <a:spcPts val="1000"/>
              </a:spcBef>
              <a:spcAft>
                <a:spcPts val="600"/>
              </a:spcAft>
              <a:buFont typeface="Arial" panose="020B0604020202020204" pitchFamily="34" charset="0"/>
              <a:buChar char="•"/>
            </a:pPr>
            <a:r>
              <a:rPr lang="en-GB" sz="2500" b="0" kern="1200" dirty="0">
                <a:solidFill>
                  <a:schemeClr val="tx1"/>
                </a:solidFill>
                <a:effectLst/>
                <a:latin typeface="Century Gothic" panose="020B0502020202020204" pitchFamily="34" charset="0"/>
                <a:ea typeface="+mn-ea"/>
                <a:cs typeface="+mn-cs"/>
              </a:rPr>
              <a:t>Lowering levels of stress to deliver higher levels of quality</a:t>
            </a:r>
          </a:p>
          <a:p>
            <a:pPr marL="230400" lvl="0" indent="-230400">
              <a:lnSpc>
                <a:spcPct val="90000"/>
              </a:lnSpc>
              <a:spcBef>
                <a:spcPts val="1000"/>
              </a:spcBef>
              <a:spcAft>
                <a:spcPts val="600"/>
              </a:spcAft>
              <a:buFont typeface="Arial" panose="020B0604020202020204" pitchFamily="34" charset="0"/>
              <a:buChar char="•"/>
            </a:pPr>
            <a:r>
              <a:rPr lang="en-GB" sz="2500" b="0" kern="1200" dirty="0" err="1">
                <a:solidFill>
                  <a:schemeClr val="tx1"/>
                </a:solidFill>
                <a:effectLst/>
                <a:latin typeface="Century Gothic" panose="020B0502020202020204" pitchFamily="34" charset="0"/>
                <a:ea typeface="+mn-ea"/>
                <a:cs typeface="+mn-cs"/>
              </a:rPr>
              <a:t>Mowi’s</a:t>
            </a:r>
            <a:r>
              <a:rPr lang="en-GB" sz="2500" b="0" kern="1200" dirty="0">
                <a:solidFill>
                  <a:schemeClr val="tx1"/>
                </a:solidFill>
                <a:effectLst/>
                <a:latin typeface="Century Gothic" panose="020B0502020202020204" pitchFamily="34" charset="0"/>
                <a:ea typeface="+mn-ea"/>
                <a:cs typeface="+mn-cs"/>
              </a:rPr>
              <a:t> Sea Harvest innovations are setting higher standards worldwide </a:t>
            </a:r>
          </a:p>
          <a:p>
            <a:pPr marL="230400" lvl="0" indent="-230400">
              <a:lnSpc>
                <a:spcPct val="90000"/>
              </a:lnSpc>
              <a:spcBef>
                <a:spcPts val="1000"/>
              </a:spcBef>
              <a:spcAft>
                <a:spcPts val="600"/>
              </a:spcAft>
              <a:buFont typeface="Arial" panose="020B0604020202020204" pitchFamily="34" charset="0"/>
              <a:buChar char="•"/>
            </a:pPr>
            <a:r>
              <a:rPr lang="en-GB" sz="2500" b="0" kern="1200" dirty="0">
                <a:solidFill>
                  <a:schemeClr val="tx1"/>
                </a:solidFill>
                <a:effectLst/>
                <a:latin typeface="Century Gothic" panose="020B0502020202020204" pitchFamily="34" charset="0"/>
                <a:ea typeface="+mn-ea"/>
                <a:cs typeface="+mn-cs"/>
              </a:rPr>
              <a:t>Raising levels of fish welfare, biosecurity and efficiency without compromising quality</a:t>
            </a:r>
          </a:p>
        </p:txBody>
      </p:sp>
      <p:pic>
        <p:nvPicPr>
          <p:cNvPr id="11" name="Imagen 2">
            <a:extLst>
              <a:ext uri="{FF2B5EF4-FFF2-40B4-BE49-F238E27FC236}">
                <a16:creationId xmlns:a16="http://schemas.microsoft.com/office/drawing/2014/main" id="{C6517B01-A2F5-89B3-5034-C14B95B01A1D}"/>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700983" y="6413604"/>
            <a:ext cx="881417" cy="202413"/>
          </a:xfrm>
          <a:prstGeom prst="rect">
            <a:avLst/>
          </a:prstGeom>
        </p:spPr>
      </p:pic>
      <p:pic>
        <p:nvPicPr>
          <p:cNvPr id="14" name="Picture 13">
            <a:extLst>
              <a:ext uri="{FF2B5EF4-FFF2-40B4-BE49-F238E27FC236}">
                <a16:creationId xmlns:a16="http://schemas.microsoft.com/office/drawing/2014/main" id="{CD716945-323F-79CD-F278-8806161DCB37}"/>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6867076" y="-13447"/>
            <a:ext cx="4715323" cy="5243705"/>
          </a:xfrm>
          <a:prstGeom prst="rect">
            <a:avLst/>
          </a:prstGeom>
        </p:spPr>
      </p:pic>
      <p:cxnSp>
        <p:nvCxnSpPr>
          <p:cNvPr id="15" name="Conector recto 3">
            <a:extLst>
              <a:ext uri="{FF2B5EF4-FFF2-40B4-BE49-F238E27FC236}">
                <a16:creationId xmlns:a16="http://schemas.microsoft.com/office/drawing/2014/main" id="{F6F6D78B-E402-0806-BDD0-A9BF44F50254}"/>
              </a:ext>
            </a:extLst>
          </p:cNvPr>
          <p:cNvCxnSpPr/>
          <p:nvPr userDrawn="1"/>
        </p:nvCxnSpPr>
        <p:spPr>
          <a:xfrm>
            <a:off x="-424617" y="402588"/>
            <a:ext cx="921488" cy="0"/>
          </a:xfrm>
          <a:prstGeom prst="line">
            <a:avLst/>
          </a:prstGeom>
          <a:ln w="12700">
            <a:solidFill>
              <a:srgbClr val="B1AFB8"/>
            </a:solidFill>
          </a:ln>
        </p:spPr>
        <p:style>
          <a:lnRef idx="1">
            <a:schemeClr val="accent1"/>
          </a:lnRef>
          <a:fillRef idx="0">
            <a:schemeClr val="accent1"/>
          </a:fillRef>
          <a:effectRef idx="0">
            <a:schemeClr val="accent1"/>
          </a:effectRef>
          <a:fontRef idx="minor">
            <a:schemeClr val="tx1"/>
          </a:fontRef>
        </p:style>
      </p:cxnSp>
      <p:sp>
        <p:nvSpPr>
          <p:cNvPr id="17" name="Rectángulo 4">
            <a:extLst>
              <a:ext uri="{FF2B5EF4-FFF2-40B4-BE49-F238E27FC236}">
                <a16:creationId xmlns:a16="http://schemas.microsoft.com/office/drawing/2014/main" id="{816DABDD-75C4-DA83-E599-EC027C9891E5}"/>
              </a:ext>
            </a:extLst>
          </p:cNvPr>
          <p:cNvSpPr/>
          <p:nvPr userDrawn="1"/>
        </p:nvSpPr>
        <p:spPr>
          <a:xfrm>
            <a:off x="535269" y="271790"/>
            <a:ext cx="2512731" cy="261610"/>
          </a:xfrm>
          <a:prstGeom prst="rect">
            <a:avLst/>
          </a:prstGeom>
        </p:spPr>
        <p:txBody>
          <a:bodyPr wrap="square">
            <a:spAutoFit/>
          </a:bodyPr>
          <a:lstStyle/>
          <a:p>
            <a:r>
              <a:rPr lang="en-CA" sz="1100" b="1" dirty="0">
                <a:solidFill>
                  <a:srgbClr val="B1AFB8"/>
                </a:solidFill>
                <a:latin typeface="Franklin Gothic Book" charset="0"/>
                <a:ea typeface="Franklin Gothic Book" charset="0"/>
                <a:cs typeface="Franklin Gothic Book" charset="0"/>
              </a:rPr>
              <a:t>Farmtofork Presentation</a:t>
            </a:r>
            <a:endParaRPr lang="es-ES_tradnl" sz="1100" dirty="0"/>
          </a:p>
        </p:txBody>
      </p:sp>
      <p:pic>
        <p:nvPicPr>
          <p:cNvPr id="10" name="Picture 9">
            <a:extLst>
              <a:ext uri="{FF2B5EF4-FFF2-40B4-BE49-F238E27FC236}">
                <a16:creationId xmlns:a16="http://schemas.microsoft.com/office/drawing/2014/main" id="{288DA094-D3DC-AF4A-EA3F-E05C10DEBFA2}"/>
              </a:ext>
            </a:extLst>
          </p:cNvPr>
          <p:cNvPicPr>
            <a:picLocks noChangeAspect="1"/>
          </p:cNvPicPr>
          <p:nvPr userDrawn="1"/>
        </p:nvPicPr>
        <p:blipFill>
          <a:blip r:embed="rId4" cstate="email">
            <a:extLst>
              <a:ext uri="{28A0092B-C50C-407E-A947-70E740481C1C}">
                <a14:useLocalDpi xmlns:a14="http://schemas.microsoft.com/office/drawing/2010/main"/>
              </a:ext>
            </a:extLst>
          </a:blip>
          <a:srcRect/>
          <a:stretch/>
        </p:blipFill>
        <p:spPr>
          <a:xfrm>
            <a:off x="609602" y="895125"/>
            <a:ext cx="775570" cy="368479"/>
          </a:xfrm>
          <a:prstGeom prst="rect">
            <a:avLst/>
          </a:prstGeom>
        </p:spPr>
      </p:pic>
    </p:spTree>
    <p:extLst>
      <p:ext uri="{BB962C8B-B14F-4D97-AF65-F5344CB8AC3E}">
        <p14:creationId xmlns:p14="http://schemas.microsoft.com/office/powerpoint/2010/main" val="284563154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4_Two Content">
    <p:spTree>
      <p:nvGrpSpPr>
        <p:cNvPr id="1" name=""/>
        <p:cNvGrpSpPr/>
        <p:nvPr/>
      </p:nvGrpSpPr>
      <p:grpSpPr>
        <a:xfrm>
          <a:off x="0" y="0"/>
          <a:ext cx="0" cy="0"/>
          <a:chOff x="0" y="0"/>
          <a:chExt cx="0" cy="0"/>
        </a:xfrm>
      </p:grpSpPr>
      <p:pic>
        <p:nvPicPr>
          <p:cNvPr id="11" name="Imagen 2">
            <a:extLst>
              <a:ext uri="{FF2B5EF4-FFF2-40B4-BE49-F238E27FC236}">
                <a16:creationId xmlns:a16="http://schemas.microsoft.com/office/drawing/2014/main" id="{C6517B01-A2F5-89B3-5034-C14B95B01A1D}"/>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700983" y="6413604"/>
            <a:ext cx="881417" cy="202413"/>
          </a:xfrm>
          <a:prstGeom prst="rect">
            <a:avLst/>
          </a:prstGeom>
        </p:spPr>
      </p:pic>
      <p:sp>
        <p:nvSpPr>
          <p:cNvPr id="6" name="Rectángulo 5">
            <a:extLst>
              <a:ext uri="{FF2B5EF4-FFF2-40B4-BE49-F238E27FC236}">
                <a16:creationId xmlns:a16="http://schemas.microsoft.com/office/drawing/2014/main" id="{4AB49446-9FFC-A03F-D55A-B2E9CEBFD8A6}"/>
              </a:ext>
            </a:extLst>
          </p:cNvPr>
          <p:cNvSpPr/>
          <p:nvPr userDrawn="1"/>
        </p:nvSpPr>
        <p:spPr>
          <a:xfrm>
            <a:off x="548342" y="1532964"/>
            <a:ext cx="5547658" cy="3272691"/>
          </a:xfrm>
          <a:prstGeom prst="rect">
            <a:avLst/>
          </a:prstGeom>
        </p:spPr>
        <p:txBody>
          <a:bodyPr wrap="square">
            <a:spAutoFit/>
          </a:bodyPr>
          <a:lstStyle/>
          <a:p>
            <a:pPr marL="230400" lvl="0" indent="-230400">
              <a:lnSpc>
                <a:spcPct val="90000"/>
              </a:lnSpc>
              <a:spcBef>
                <a:spcPts val="1000"/>
              </a:spcBef>
              <a:spcAft>
                <a:spcPts val="600"/>
              </a:spcAft>
              <a:buFont typeface="Arial" panose="020B0604020202020204" pitchFamily="34" charset="0"/>
              <a:buChar char="•"/>
            </a:pPr>
            <a:r>
              <a:rPr lang="en-GB" sz="2500" b="0" kern="1200" dirty="0" err="1">
                <a:solidFill>
                  <a:schemeClr val="tx1"/>
                </a:solidFill>
                <a:effectLst/>
                <a:latin typeface="Century Gothic" panose="020B0502020202020204" pitchFamily="34" charset="0"/>
                <a:ea typeface="+mn-ea"/>
                <a:cs typeface="+mn-cs"/>
              </a:rPr>
              <a:t>Mowi</a:t>
            </a:r>
            <a:r>
              <a:rPr lang="en-GB" sz="2500" b="0" kern="1200" dirty="0">
                <a:solidFill>
                  <a:schemeClr val="tx1"/>
                </a:solidFill>
                <a:effectLst/>
                <a:latin typeface="Century Gothic" panose="020B0502020202020204" pitchFamily="34" charset="0"/>
                <a:ea typeface="+mn-ea"/>
                <a:cs typeface="+mn-cs"/>
              </a:rPr>
              <a:t> 4.0 improves consistency and quality standards at harvest</a:t>
            </a:r>
          </a:p>
          <a:p>
            <a:pPr marL="230400" lvl="0" indent="-230400">
              <a:lnSpc>
                <a:spcPct val="90000"/>
              </a:lnSpc>
              <a:spcBef>
                <a:spcPts val="1000"/>
              </a:spcBef>
              <a:spcAft>
                <a:spcPts val="600"/>
              </a:spcAft>
              <a:buFont typeface="Arial" panose="020B0604020202020204" pitchFamily="34" charset="0"/>
              <a:buChar char="•"/>
            </a:pPr>
            <a:r>
              <a:rPr lang="en-GB" sz="2500" b="0" kern="1200" dirty="0">
                <a:solidFill>
                  <a:schemeClr val="tx1"/>
                </a:solidFill>
                <a:effectLst/>
                <a:latin typeface="Century Gothic" panose="020B0502020202020204" pitchFamily="34" charset="0"/>
                <a:ea typeface="+mn-ea"/>
                <a:cs typeface="+mn-cs"/>
              </a:rPr>
              <a:t>State-of-the-art monitoring delivers more consistent health, weight and size</a:t>
            </a:r>
          </a:p>
          <a:p>
            <a:pPr marL="230400" lvl="0" indent="-230400">
              <a:lnSpc>
                <a:spcPct val="90000"/>
              </a:lnSpc>
              <a:spcBef>
                <a:spcPts val="1000"/>
              </a:spcBef>
              <a:spcAft>
                <a:spcPts val="600"/>
              </a:spcAft>
              <a:buFont typeface="Arial" panose="020B0604020202020204" pitchFamily="34" charset="0"/>
              <a:buChar char="•"/>
            </a:pPr>
            <a:r>
              <a:rPr lang="en-GB" sz="2500" b="0" kern="1200" dirty="0">
                <a:solidFill>
                  <a:schemeClr val="tx1"/>
                </a:solidFill>
                <a:effectLst/>
                <a:latin typeface="Century Gothic" panose="020B0502020202020204" pitchFamily="34" charset="0"/>
                <a:ea typeface="+mn-ea"/>
                <a:cs typeface="+mn-cs"/>
              </a:rPr>
              <a:t>Advancing standards of research on all aspects of </a:t>
            </a:r>
            <a:br>
              <a:rPr lang="en-GB" sz="2500" b="0" kern="1200" dirty="0">
                <a:solidFill>
                  <a:schemeClr val="tx1"/>
                </a:solidFill>
                <a:effectLst/>
                <a:latin typeface="Century Gothic" panose="020B0502020202020204" pitchFamily="34" charset="0"/>
                <a:ea typeface="+mn-ea"/>
                <a:cs typeface="+mn-cs"/>
              </a:rPr>
            </a:br>
            <a:r>
              <a:rPr lang="en-GB" sz="2500" b="0" kern="1200" dirty="0">
                <a:solidFill>
                  <a:schemeClr val="tx1"/>
                </a:solidFill>
                <a:effectLst/>
                <a:latin typeface="Century Gothic" panose="020B0502020202020204" pitchFamily="34" charset="0"/>
                <a:ea typeface="+mn-ea"/>
                <a:cs typeface="+mn-cs"/>
              </a:rPr>
              <a:t>fish health </a:t>
            </a:r>
          </a:p>
        </p:txBody>
      </p:sp>
      <p:pic>
        <p:nvPicPr>
          <p:cNvPr id="7" name="Picture 6">
            <a:extLst>
              <a:ext uri="{FF2B5EF4-FFF2-40B4-BE49-F238E27FC236}">
                <a16:creationId xmlns:a16="http://schemas.microsoft.com/office/drawing/2014/main" id="{100E510F-8DE5-E28D-F457-F83E1AAF2DC6}"/>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6867076" y="-13447"/>
            <a:ext cx="4715323" cy="5243705"/>
          </a:xfrm>
          <a:prstGeom prst="rect">
            <a:avLst/>
          </a:prstGeom>
        </p:spPr>
      </p:pic>
      <p:cxnSp>
        <p:nvCxnSpPr>
          <p:cNvPr id="8" name="Conector recto 3">
            <a:extLst>
              <a:ext uri="{FF2B5EF4-FFF2-40B4-BE49-F238E27FC236}">
                <a16:creationId xmlns:a16="http://schemas.microsoft.com/office/drawing/2014/main" id="{9CA500A6-5DA4-EDDA-6841-D34F6A5C9AC3}"/>
              </a:ext>
            </a:extLst>
          </p:cNvPr>
          <p:cNvCxnSpPr/>
          <p:nvPr userDrawn="1"/>
        </p:nvCxnSpPr>
        <p:spPr>
          <a:xfrm>
            <a:off x="-424617" y="402588"/>
            <a:ext cx="921488" cy="0"/>
          </a:xfrm>
          <a:prstGeom prst="line">
            <a:avLst/>
          </a:prstGeom>
          <a:ln w="12700">
            <a:solidFill>
              <a:srgbClr val="B1AFB8"/>
            </a:solidFill>
          </a:ln>
        </p:spPr>
        <p:style>
          <a:lnRef idx="1">
            <a:schemeClr val="accent1"/>
          </a:lnRef>
          <a:fillRef idx="0">
            <a:schemeClr val="accent1"/>
          </a:fillRef>
          <a:effectRef idx="0">
            <a:schemeClr val="accent1"/>
          </a:effectRef>
          <a:fontRef idx="minor">
            <a:schemeClr val="tx1"/>
          </a:fontRef>
        </p:style>
      </p:cxnSp>
      <p:sp>
        <p:nvSpPr>
          <p:cNvPr id="13" name="Rectángulo 4">
            <a:extLst>
              <a:ext uri="{FF2B5EF4-FFF2-40B4-BE49-F238E27FC236}">
                <a16:creationId xmlns:a16="http://schemas.microsoft.com/office/drawing/2014/main" id="{0B741D61-03C2-BCB7-E9EF-E81EFAB56BED}"/>
              </a:ext>
            </a:extLst>
          </p:cNvPr>
          <p:cNvSpPr/>
          <p:nvPr userDrawn="1"/>
        </p:nvSpPr>
        <p:spPr>
          <a:xfrm>
            <a:off x="535269" y="271790"/>
            <a:ext cx="2512731" cy="261610"/>
          </a:xfrm>
          <a:prstGeom prst="rect">
            <a:avLst/>
          </a:prstGeom>
        </p:spPr>
        <p:txBody>
          <a:bodyPr wrap="square">
            <a:spAutoFit/>
          </a:bodyPr>
          <a:lstStyle/>
          <a:p>
            <a:r>
              <a:rPr lang="en-CA" sz="1100" b="1" dirty="0">
                <a:solidFill>
                  <a:srgbClr val="B1AFB8"/>
                </a:solidFill>
                <a:latin typeface="Franklin Gothic Book" charset="0"/>
                <a:ea typeface="Franklin Gothic Book" charset="0"/>
                <a:cs typeface="Franklin Gothic Book" charset="0"/>
              </a:rPr>
              <a:t>Farmtofork Presentation</a:t>
            </a:r>
            <a:endParaRPr lang="es-ES_tradnl" sz="1100" dirty="0">
              <a:solidFill>
                <a:srgbClr val="B1AFB8"/>
              </a:solidFill>
            </a:endParaRPr>
          </a:p>
        </p:txBody>
      </p:sp>
      <p:pic>
        <p:nvPicPr>
          <p:cNvPr id="9" name="Picture 8">
            <a:extLst>
              <a:ext uri="{FF2B5EF4-FFF2-40B4-BE49-F238E27FC236}">
                <a16:creationId xmlns:a16="http://schemas.microsoft.com/office/drawing/2014/main" id="{65500BD1-F8F8-21AC-C830-CFA9673A8E6C}"/>
              </a:ext>
            </a:extLst>
          </p:cNvPr>
          <p:cNvPicPr>
            <a:picLocks noChangeAspect="1"/>
          </p:cNvPicPr>
          <p:nvPr userDrawn="1"/>
        </p:nvPicPr>
        <p:blipFill>
          <a:blip r:embed="rId4" cstate="email">
            <a:extLst>
              <a:ext uri="{28A0092B-C50C-407E-A947-70E740481C1C}">
                <a14:useLocalDpi xmlns:a14="http://schemas.microsoft.com/office/drawing/2010/main"/>
              </a:ext>
            </a:extLst>
          </a:blip>
          <a:srcRect/>
          <a:stretch/>
        </p:blipFill>
        <p:spPr>
          <a:xfrm>
            <a:off x="609602" y="895125"/>
            <a:ext cx="775570" cy="368479"/>
          </a:xfrm>
          <a:prstGeom prst="rect">
            <a:avLst/>
          </a:prstGeom>
        </p:spPr>
      </p:pic>
    </p:spTree>
    <p:extLst>
      <p:ext uri="{BB962C8B-B14F-4D97-AF65-F5344CB8AC3E}">
        <p14:creationId xmlns:p14="http://schemas.microsoft.com/office/powerpoint/2010/main" val="161652773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7_Title Slide">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52C2A573-C2E4-67F5-44C1-FD868C171605}"/>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0" y="1"/>
            <a:ext cx="12192000" cy="6857999"/>
          </a:xfrm>
          <a:prstGeom prst="rect">
            <a:avLst/>
          </a:prstGeom>
        </p:spPr>
      </p:pic>
      <p:pic>
        <p:nvPicPr>
          <p:cNvPr id="14" name="Imagen 5">
            <a:extLst>
              <a:ext uri="{FF2B5EF4-FFF2-40B4-BE49-F238E27FC236}">
                <a16:creationId xmlns:a16="http://schemas.microsoft.com/office/drawing/2014/main" id="{0A999DAE-3420-BEA2-005B-B3E8B7BBF391}"/>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700984" y="6413604"/>
            <a:ext cx="881416" cy="202413"/>
          </a:xfrm>
          <a:prstGeom prst="rect">
            <a:avLst/>
          </a:prstGeom>
        </p:spPr>
      </p:pic>
    </p:spTree>
    <p:extLst>
      <p:ext uri="{BB962C8B-B14F-4D97-AF65-F5344CB8AC3E}">
        <p14:creationId xmlns:p14="http://schemas.microsoft.com/office/powerpoint/2010/main" val="412477706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8_Title Slide">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52C2A573-C2E4-67F5-44C1-FD868C171605}"/>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1"/>
            <a:ext cx="12191999" cy="6857999"/>
          </a:xfrm>
          <a:prstGeom prst="rect">
            <a:avLst/>
          </a:prstGeom>
        </p:spPr>
      </p:pic>
      <p:pic>
        <p:nvPicPr>
          <p:cNvPr id="14" name="Imagen 5">
            <a:extLst>
              <a:ext uri="{FF2B5EF4-FFF2-40B4-BE49-F238E27FC236}">
                <a16:creationId xmlns:a16="http://schemas.microsoft.com/office/drawing/2014/main" id="{0A999DAE-3420-BEA2-005B-B3E8B7BBF391}"/>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700984" y="6413604"/>
            <a:ext cx="881416" cy="202413"/>
          </a:xfrm>
          <a:prstGeom prst="rect">
            <a:avLst/>
          </a:prstGeom>
        </p:spPr>
      </p:pic>
    </p:spTree>
    <p:extLst>
      <p:ext uri="{BB962C8B-B14F-4D97-AF65-F5344CB8AC3E}">
        <p14:creationId xmlns:p14="http://schemas.microsoft.com/office/powerpoint/2010/main" val="317228997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9_Title Slide">
    <p:spTree>
      <p:nvGrpSpPr>
        <p:cNvPr id="1" name=""/>
        <p:cNvGrpSpPr/>
        <p:nvPr/>
      </p:nvGrpSpPr>
      <p:grpSpPr>
        <a:xfrm>
          <a:off x="0" y="0"/>
          <a:ext cx="0" cy="0"/>
          <a:chOff x="0" y="0"/>
          <a:chExt cx="0" cy="0"/>
        </a:xfrm>
      </p:grpSpPr>
      <p:pic>
        <p:nvPicPr>
          <p:cNvPr id="3" name="1920x1080 MOWI PROCESSING - Salmon Skin" descr="1920x1080 MOWI PROCESSING - Salmon Skin">
            <a:hlinkClick r:id="" action="ppaction://media"/>
            <a:extLst>
              <a:ext uri="{FF2B5EF4-FFF2-40B4-BE49-F238E27FC236}">
                <a16:creationId xmlns:a16="http://schemas.microsoft.com/office/drawing/2014/main" id="{0FDC2E8D-1212-3934-D513-197974CB28FE}"/>
              </a:ext>
            </a:extLst>
          </p:cNvPr>
          <p:cNvPicPr>
            <a:picLocks noChangeAspect="1"/>
          </p:cNvPicPr>
          <p:nvPr userDrawn="1">
            <a:videoFile r:link="rId2"/>
            <p:extLst>
              <p:ext uri="{DAA4B4D4-6D71-4841-9C94-3DE7FCFB9230}">
                <p14:media xmlns:p14="http://schemas.microsoft.com/office/powerpoint/2010/main" r:embed="rId1"/>
              </p:ext>
            </p:extLst>
          </p:nvPr>
        </p:nvPicPr>
        <p:blipFill>
          <a:blip r:embed="rId4"/>
          <a:stretch>
            <a:fillRect/>
          </a:stretch>
        </p:blipFill>
        <p:spPr>
          <a:xfrm>
            <a:off x="0" y="-1290"/>
            <a:ext cx="12199938" cy="6862465"/>
          </a:xfrm>
          <a:prstGeom prst="rect">
            <a:avLst/>
          </a:prstGeom>
        </p:spPr>
      </p:pic>
      <p:pic>
        <p:nvPicPr>
          <p:cNvPr id="14" name="Imagen 5">
            <a:extLst>
              <a:ext uri="{FF2B5EF4-FFF2-40B4-BE49-F238E27FC236}">
                <a16:creationId xmlns:a16="http://schemas.microsoft.com/office/drawing/2014/main" id="{0A999DAE-3420-BEA2-005B-B3E8B7BBF391}"/>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10700984" y="6413604"/>
            <a:ext cx="881416" cy="202413"/>
          </a:xfrm>
          <a:prstGeom prst="rect">
            <a:avLst/>
          </a:prstGeom>
        </p:spPr>
      </p:pic>
      <p:sp>
        <p:nvSpPr>
          <p:cNvPr id="15" name="Rectángulo 5">
            <a:extLst>
              <a:ext uri="{FF2B5EF4-FFF2-40B4-BE49-F238E27FC236}">
                <a16:creationId xmlns:a16="http://schemas.microsoft.com/office/drawing/2014/main" id="{E2032094-0609-AA9A-E92C-35660187CB3E}"/>
              </a:ext>
            </a:extLst>
          </p:cNvPr>
          <p:cNvSpPr/>
          <p:nvPr userDrawn="1"/>
        </p:nvSpPr>
        <p:spPr>
          <a:xfrm>
            <a:off x="3701117" y="3469341"/>
            <a:ext cx="4789766" cy="1938992"/>
          </a:xfrm>
          <a:prstGeom prst="rect">
            <a:avLst/>
          </a:prstGeom>
        </p:spPr>
        <p:txBody>
          <a:bodyPr wrap="square">
            <a:spAutoFit/>
          </a:bodyPr>
          <a:lstStyle/>
          <a:p>
            <a:pPr algn="ctr"/>
            <a:r>
              <a:rPr lang="en-CA" sz="6000" b="1" dirty="0">
                <a:solidFill>
                  <a:schemeClr val="bg1"/>
                </a:solidFill>
                <a:latin typeface="Century Gothic" panose="020B0502020202020204" pitchFamily="34" charset="0"/>
                <a:ea typeface="Franklin Gothic Book" charset="0"/>
                <a:cs typeface="Franklin Gothic Book" charset="0"/>
              </a:rPr>
              <a:t>Processing &amp; Logistics</a:t>
            </a:r>
            <a:endParaRPr lang="es-ES_tradnl" sz="6000" b="1" dirty="0">
              <a:solidFill>
                <a:schemeClr val="bg1"/>
              </a:solidFill>
              <a:latin typeface="Century Gothic" panose="020B0502020202020204" pitchFamily="34" charset="0"/>
            </a:endParaRPr>
          </a:p>
        </p:txBody>
      </p:sp>
      <p:pic>
        <p:nvPicPr>
          <p:cNvPr id="7" name="Picture 6">
            <a:extLst>
              <a:ext uri="{FF2B5EF4-FFF2-40B4-BE49-F238E27FC236}">
                <a16:creationId xmlns:a16="http://schemas.microsoft.com/office/drawing/2014/main" id="{B2D3BFDB-459A-CAEC-B5C8-B0BB0134975F}"/>
              </a:ext>
            </a:extLst>
          </p:cNvPr>
          <p:cNvPicPr>
            <a:picLocks noChangeAspect="1"/>
          </p:cNvPicPr>
          <p:nvPr userDrawn="1"/>
        </p:nvPicPr>
        <p:blipFill>
          <a:blip r:embed="rId6" cstate="email">
            <a:extLst>
              <a:ext uri="{28A0092B-C50C-407E-A947-70E740481C1C}">
                <a14:useLocalDpi xmlns:a14="http://schemas.microsoft.com/office/drawing/2010/main"/>
              </a:ext>
            </a:extLst>
          </a:blip>
          <a:srcRect/>
          <a:stretch/>
        </p:blipFill>
        <p:spPr>
          <a:xfrm>
            <a:off x="5384447" y="1756681"/>
            <a:ext cx="1423104" cy="1564023"/>
          </a:xfrm>
          <a:prstGeom prst="rect">
            <a:avLst/>
          </a:prstGeom>
        </p:spPr>
      </p:pic>
    </p:spTree>
    <p:extLst>
      <p:ext uri="{BB962C8B-B14F-4D97-AF65-F5344CB8AC3E}">
        <p14:creationId xmlns:p14="http://schemas.microsoft.com/office/powerpoint/2010/main" val="22209615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2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5_Two Conten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EE8BDBD-C248-45AE-2932-32D09B50F231}"/>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7436224" y="1322265"/>
            <a:ext cx="5787462" cy="1453128"/>
          </a:xfrm>
          <a:prstGeom prst="rect">
            <a:avLst/>
          </a:prstGeom>
        </p:spPr>
      </p:pic>
      <p:sp>
        <p:nvSpPr>
          <p:cNvPr id="9" name="Rectángulo 5">
            <a:extLst>
              <a:ext uri="{FF2B5EF4-FFF2-40B4-BE49-F238E27FC236}">
                <a16:creationId xmlns:a16="http://schemas.microsoft.com/office/drawing/2014/main" id="{BF365A52-AC37-0B7D-CFD8-5C26E936F3C5}"/>
              </a:ext>
            </a:extLst>
          </p:cNvPr>
          <p:cNvSpPr/>
          <p:nvPr userDrawn="1"/>
        </p:nvSpPr>
        <p:spPr>
          <a:xfrm>
            <a:off x="548343" y="1532963"/>
            <a:ext cx="6793752" cy="3618939"/>
          </a:xfrm>
          <a:prstGeom prst="rect">
            <a:avLst/>
          </a:prstGeom>
        </p:spPr>
        <p:txBody>
          <a:bodyPr wrap="square">
            <a:spAutoFit/>
          </a:bodyPr>
          <a:lstStyle/>
          <a:p>
            <a:pPr marL="230400" lvl="0" indent="-230400">
              <a:lnSpc>
                <a:spcPct val="90000"/>
              </a:lnSpc>
              <a:spcBef>
                <a:spcPts val="1000"/>
              </a:spcBef>
              <a:spcAft>
                <a:spcPts val="600"/>
              </a:spcAft>
              <a:buFont typeface="Arial" panose="020B0604020202020204" pitchFamily="34" charset="0"/>
              <a:buChar char="•"/>
            </a:pPr>
            <a:r>
              <a:rPr lang="es-ES_tradnl" sz="2500" b="0" dirty="0" err="1">
                <a:solidFill>
                  <a:schemeClr val="tx1"/>
                </a:solidFill>
                <a:latin typeface="Century Gothic" panose="020B0502020202020204" pitchFamily="34" charset="0"/>
              </a:rPr>
              <a:t>Setting</a:t>
            </a:r>
            <a:r>
              <a:rPr lang="es-ES_tradnl" sz="2500" b="0" dirty="0">
                <a:solidFill>
                  <a:schemeClr val="tx1"/>
                </a:solidFill>
                <a:latin typeface="Century Gothic" panose="020B0502020202020204" pitchFamily="34" charset="0"/>
              </a:rPr>
              <a:t> new </a:t>
            </a:r>
            <a:r>
              <a:rPr lang="es-ES_tradnl" sz="2500" b="0" dirty="0" err="1">
                <a:solidFill>
                  <a:schemeClr val="tx1"/>
                </a:solidFill>
                <a:latin typeface="Century Gothic" panose="020B0502020202020204" pitchFamily="34" charset="0"/>
              </a:rPr>
              <a:t>best-practice</a:t>
            </a:r>
            <a:r>
              <a:rPr lang="es-ES_tradnl" sz="2500" b="0" dirty="0">
                <a:solidFill>
                  <a:schemeClr val="tx1"/>
                </a:solidFill>
                <a:latin typeface="Century Gothic" panose="020B0502020202020204" pitchFamily="34" charset="0"/>
              </a:rPr>
              <a:t> </a:t>
            </a:r>
            <a:r>
              <a:rPr lang="es-ES_tradnl" sz="2500" b="0" dirty="0" err="1">
                <a:solidFill>
                  <a:schemeClr val="tx1"/>
                </a:solidFill>
                <a:latin typeface="Century Gothic" panose="020B0502020202020204" pitchFamily="34" charset="0"/>
              </a:rPr>
              <a:t>standards</a:t>
            </a:r>
            <a:r>
              <a:rPr lang="es-ES_tradnl" sz="2500" b="0" dirty="0">
                <a:solidFill>
                  <a:schemeClr val="tx1"/>
                </a:solidFill>
                <a:latin typeface="Century Gothic" panose="020B0502020202020204" pitchFamily="34" charset="0"/>
              </a:rPr>
              <a:t> </a:t>
            </a:r>
            <a:r>
              <a:rPr lang="es-ES_tradnl" sz="2500" b="0" dirty="0" err="1">
                <a:solidFill>
                  <a:schemeClr val="tx1"/>
                </a:solidFill>
                <a:latin typeface="Century Gothic" panose="020B0502020202020204" pitchFamily="34" charset="0"/>
              </a:rPr>
              <a:t>through</a:t>
            </a:r>
            <a:r>
              <a:rPr lang="es-ES_tradnl" sz="2500" b="0" dirty="0">
                <a:solidFill>
                  <a:schemeClr val="tx1"/>
                </a:solidFill>
                <a:latin typeface="Century Gothic" panose="020B0502020202020204" pitchFamily="34" charset="0"/>
              </a:rPr>
              <a:t> innovative </a:t>
            </a:r>
            <a:r>
              <a:rPr lang="es-ES_tradnl" sz="2500" b="0" dirty="0" err="1">
                <a:solidFill>
                  <a:schemeClr val="tx1"/>
                </a:solidFill>
                <a:latin typeface="Century Gothic" panose="020B0502020202020204" pitchFamily="34" charset="0"/>
              </a:rPr>
              <a:t>processing</a:t>
            </a:r>
            <a:r>
              <a:rPr lang="es-ES_tradnl" sz="2500" b="0" dirty="0">
                <a:solidFill>
                  <a:schemeClr val="tx1"/>
                </a:solidFill>
                <a:latin typeface="Century Gothic" panose="020B0502020202020204" pitchFamily="34" charset="0"/>
              </a:rPr>
              <a:t> </a:t>
            </a:r>
            <a:br>
              <a:rPr lang="es-ES_tradnl" sz="2500" b="0" dirty="0">
                <a:solidFill>
                  <a:schemeClr val="tx1"/>
                </a:solidFill>
                <a:latin typeface="Century Gothic" panose="020B0502020202020204" pitchFamily="34" charset="0"/>
              </a:rPr>
            </a:br>
            <a:r>
              <a:rPr lang="es-ES_tradnl" sz="2500" b="0" dirty="0">
                <a:solidFill>
                  <a:schemeClr val="tx1"/>
                </a:solidFill>
                <a:latin typeface="Century Gothic" panose="020B0502020202020204" pitchFamily="34" charset="0"/>
              </a:rPr>
              <a:t>and </a:t>
            </a:r>
            <a:r>
              <a:rPr lang="es-ES_tradnl" sz="2500" b="0" dirty="0" err="1">
                <a:solidFill>
                  <a:schemeClr val="tx1"/>
                </a:solidFill>
                <a:latin typeface="Century Gothic" panose="020B0502020202020204" pitchFamily="34" charset="0"/>
              </a:rPr>
              <a:t>monitoring</a:t>
            </a:r>
            <a:r>
              <a:rPr lang="es-ES_tradnl" sz="2500" b="0" dirty="0">
                <a:solidFill>
                  <a:schemeClr val="tx1"/>
                </a:solidFill>
                <a:latin typeface="Century Gothic" panose="020B0502020202020204" pitchFamily="34" charset="0"/>
              </a:rPr>
              <a:t> </a:t>
            </a:r>
          </a:p>
          <a:p>
            <a:pPr marL="230400" lvl="0" indent="-230400">
              <a:lnSpc>
                <a:spcPct val="90000"/>
              </a:lnSpc>
              <a:spcBef>
                <a:spcPts val="1000"/>
              </a:spcBef>
              <a:spcAft>
                <a:spcPts val="600"/>
              </a:spcAft>
              <a:buFont typeface="Arial" panose="020B0604020202020204" pitchFamily="34" charset="0"/>
              <a:buChar char="•"/>
            </a:pPr>
            <a:r>
              <a:rPr lang="es-ES_tradnl" sz="2500" b="0" dirty="0" err="1">
                <a:solidFill>
                  <a:schemeClr val="tx1"/>
                </a:solidFill>
                <a:latin typeface="Century Gothic" panose="020B0502020202020204" pitchFamily="34" charset="0"/>
              </a:rPr>
              <a:t>Using</a:t>
            </a:r>
            <a:r>
              <a:rPr lang="es-ES_tradnl" sz="2500" b="0" dirty="0">
                <a:solidFill>
                  <a:schemeClr val="tx1"/>
                </a:solidFill>
                <a:latin typeface="Century Gothic" panose="020B0502020202020204" pitchFamily="34" charset="0"/>
              </a:rPr>
              <a:t> </a:t>
            </a:r>
            <a:r>
              <a:rPr lang="es-ES_tradnl" sz="2500" b="0" dirty="0" err="1">
                <a:solidFill>
                  <a:schemeClr val="tx1"/>
                </a:solidFill>
                <a:latin typeface="Century Gothic" panose="020B0502020202020204" pitchFamily="34" charset="0"/>
              </a:rPr>
              <a:t>sophisticated</a:t>
            </a:r>
            <a:r>
              <a:rPr lang="es-ES_tradnl" sz="2500" b="0" dirty="0">
                <a:solidFill>
                  <a:schemeClr val="tx1"/>
                </a:solidFill>
                <a:latin typeface="Century Gothic" panose="020B0502020202020204" pitchFamily="34" charset="0"/>
              </a:rPr>
              <a:t> new </a:t>
            </a:r>
            <a:r>
              <a:rPr lang="es-ES_tradnl" sz="2500" b="0" dirty="0" err="1">
                <a:solidFill>
                  <a:schemeClr val="tx1"/>
                </a:solidFill>
                <a:latin typeface="Century Gothic" panose="020B0502020202020204" pitchFamily="34" charset="0"/>
              </a:rPr>
              <a:t>technologies</a:t>
            </a:r>
            <a:r>
              <a:rPr lang="es-ES_tradnl" sz="2500" b="0" dirty="0">
                <a:solidFill>
                  <a:schemeClr val="tx1"/>
                </a:solidFill>
                <a:latin typeface="Century Gothic" panose="020B0502020202020204" pitchFamily="34" charset="0"/>
              </a:rPr>
              <a:t> </a:t>
            </a:r>
            <a:br>
              <a:rPr lang="es-ES_tradnl" sz="2500" b="0" dirty="0">
                <a:solidFill>
                  <a:schemeClr val="tx1"/>
                </a:solidFill>
                <a:latin typeface="Century Gothic" panose="020B0502020202020204" pitchFamily="34" charset="0"/>
              </a:rPr>
            </a:br>
            <a:r>
              <a:rPr lang="es-ES_tradnl" sz="2500" b="0" dirty="0" err="1">
                <a:solidFill>
                  <a:schemeClr val="tx1"/>
                </a:solidFill>
                <a:latin typeface="Century Gothic" panose="020B0502020202020204" pitchFamily="34" charset="0"/>
              </a:rPr>
              <a:t>to</a:t>
            </a:r>
            <a:r>
              <a:rPr lang="es-ES_tradnl" sz="2500" b="0" dirty="0">
                <a:solidFill>
                  <a:schemeClr val="tx1"/>
                </a:solidFill>
                <a:latin typeface="Century Gothic" panose="020B0502020202020204" pitchFamily="34" charset="0"/>
              </a:rPr>
              <a:t> set </a:t>
            </a:r>
            <a:r>
              <a:rPr lang="es-ES_tradnl" sz="2500" b="0" dirty="0" err="1">
                <a:solidFill>
                  <a:schemeClr val="tx1"/>
                </a:solidFill>
                <a:latin typeface="Century Gothic" panose="020B0502020202020204" pitchFamily="34" charset="0"/>
              </a:rPr>
              <a:t>higher</a:t>
            </a:r>
            <a:r>
              <a:rPr lang="es-ES_tradnl" sz="2500" b="0" dirty="0">
                <a:solidFill>
                  <a:schemeClr val="tx1"/>
                </a:solidFill>
                <a:latin typeface="Century Gothic" panose="020B0502020202020204" pitchFamily="34" charset="0"/>
              </a:rPr>
              <a:t> </a:t>
            </a:r>
            <a:r>
              <a:rPr lang="es-ES_tradnl" sz="2500" b="0" dirty="0" err="1">
                <a:solidFill>
                  <a:schemeClr val="tx1"/>
                </a:solidFill>
                <a:latin typeface="Century Gothic" panose="020B0502020202020204" pitchFamily="34" charset="0"/>
              </a:rPr>
              <a:t>standards</a:t>
            </a:r>
            <a:r>
              <a:rPr lang="es-ES_tradnl" sz="2500" b="0" dirty="0">
                <a:solidFill>
                  <a:schemeClr val="tx1"/>
                </a:solidFill>
                <a:latin typeface="Century Gothic" panose="020B0502020202020204" pitchFamily="34" charset="0"/>
              </a:rPr>
              <a:t> </a:t>
            </a:r>
            <a:r>
              <a:rPr lang="es-ES_tradnl" sz="2500" b="0" dirty="0" err="1">
                <a:solidFill>
                  <a:schemeClr val="tx1"/>
                </a:solidFill>
                <a:latin typeface="Century Gothic" panose="020B0502020202020204" pitchFamily="34" charset="0"/>
              </a:rPr>
              <a:t>of</a:t>
            </a:r>
            <a:r>
              <a:rPr lang="es-ES_tradnl" sz="2500" b="0" dirty="0">
                <a:solidFill>
                  <a:schemeClr val="tx1"/>
                </a:solidFill>
                <a:latin typeface="Century Gothic" panose="020B0502020202020204" pitchFamily="34" charset="0"/>
              </a:rPr>
              <a:t> </a:t>
            </a:r>
            <a:r>
              <a:rPr lang="es-ES_tradnl" sz="2500" b="0" dirty="0" err="1">
                <a:solidFill>
                  <a:schemeClr val="tx1"/>
                </a:solidFill>
                <a:latin typeface="Century Gothic" panose="020B0502020202020204" pitchFamily="34" charset="0"/>
              </a:rPr>
              <a:t>quality</a:t>
            </a:r>
            <a:r>
              <a:rPr lang="es-ES_tradnl" sz="2500" b="0" dirty="0">
                <a:solidFill>
                  <a:schemeClr val="tx1"/>
                </a:solidFill>
                <a:latin typeface="Century Gothic" panose="020B0502020202020204" pitchFamily="34" charset="0"/>
              </a:rPr>
              <a:t> and </a:t>
            </a:r>
            <a:r>
              <a:rPr lang="es-ES_tradnl" sz="2500" b="0" dirty="0" err="1">
                <a:solidFill>
                  <a:schemeClr val="tx1"/>
                </a:solidFill>
                <a:latin typeface="Century Gothic" panose="020B0502020202020204" pitchFamily="34" charset="0"/>
              </a:rPr>
              <a:t>sustainability</a:t>
            </a:r>
            <a:endParaRPr lang="es-ES_tradnl" sz="2500" b="0" dirty="0">
              <a:solidFill>
                <a:schemeClr val="tx1"/>
              </a:solidFill>
              <a:latin typeface="Century Gothic" panose="020B0502020202020204" pitchFamily="34" charset="0"/>
            </a:endParaRPr>
          </a:p>
          <a:p>
            <a:pPr marL="230400" marR="0" lvl="0" indent="-230400" algn="l" defTabSz="914400" rtl="0" eaLnBrk="1" fontAlgn="auto" latinLnBrk="0" hangingPunct="1">
              <a:lnSpc>
                <a:spcPct val="90000"/>
              </a:lnSpc>
              <a:spcBef>
                <a:spcPts val="1000"/>
              </a:spcBef>
              <a:spcAft>
                <a:spcPts val="600"/>
              </a:spcAft>
              <a:buClrTx/>
              <a:buSzTx/>
              <a:buFont typeface="Arial" panose="020B0604020202020204" pitchFamily="34" charset="0"/>
              <a:buChar char="•"/>
              <a:tabLst/>
              <a:defRPr/>
            </a:pPr>
            <a:r>
              <a:rPr lang="es-ES_tradnl" sz="2500" b="0" dirty="0" err="1">
                <a:solidFill>
                  <a:schemeClr val="tx1"/>
                </a:solidFill>
                <a:latin typeface="Century Gothic" panose="020B0502020202020204" pitchFamily="34" charset="0"/>
              </a:rPr>
              <a:t>Controlling</a:t>
            </a:r>
            <a:r>
              <a:rPr lang="es-ES_tradnl" sz="2500" b="0" dirty="0">
                <a:solidFill>
                  <a:schemeClr val="tx1"/>
                </a:solidFill>
                <a:latin typeface="Century Gothic" panose="020B0502020202020204" pitchFamily="34" charset="0"/>
              </a:rPr>
              <a:t> </a:t>
            </a:r>
            <a:r>
              <a:rPr lang="es-ES_tradnl" sz="2500" b="0" dirty="0" err="1">
                <a:solidFill>
                  <a:schemeClr val="tx1"/>
                </a:solidFill>
                <a:latin typeface="Century Gothic" panose="020B0502020202020204" pitchFamily="34" charset="0"/>
              </a:rPr>
              <a:t>the</a:t>
            </a:r>
            <a:r>
              <a:rPr lang="es-ES_tradnl" sz="2500" b="0" dirty="0">
                <a:solidFill>
                  <a:schemeClr val="tx1"/>
                </a:solidFill>
                <a:latin typeface="Century Gothic" panose="020B0502020202020204" pitchFamily="34" charset="0"/>
              </a:rPr>
              <a:t> </a:t>
            </a:r>
            <a:r>
              <a:rPr lang="es-ES_tradnl" sz="2500" b="0" dirty="0" err="1">
                <a:solidFill>
                  <a:schemeClr val="tx1"/>
                </a:solidFill>
                <a:latin typeface="Century Gothic" panose="020B0502020202020204" pitchFamily="34" charset="0"/>
              </a:rPr>
              <a:t>whole</a:t>
            </a:r>
            <a:r>
              <a:rPr lang="es-ES_tradnl" sz="2500" b="0" dirty="0">
                <a:solidFill>
                  <a:schemeClr val="tx1"/>
                </a:solidFill>
                <a:latin typeface="Century Gothic" panose="020B0502020202020204" pitchFamily="34" charset="0"/>
              </a:rPr>
              <a:t> </a:t>
            </a:r>
            <a:r>
              <a:rPr lang="es-ES_tradnl" sz="2500" b="0" dirty="0" err="1">
                <a:solidFill>
                  <a:schemeClr val="tx1"/>
                </a:solidFill>
                <a:latin typeface="Century Gothic" panose="020B0502020202020204" pitchFamily="34" charset="0"/>
              </a:rPr>
              <a:t>value</a:t>
            </a:r>
            <a:r>
              <a:rPr lang="es-ES_tradnl" sz="2500" b="0" dirty="0">
                <a:solidFill>
                  <a:schemeClr val="tx1"/>
                </a:solidFill>
                <a:latin typeface="Century Gothic" panose="020B0502020202020204" pitchFamily="34" charset="0"/>
              </a:rPr>
              <a:t> </a:t>
            </a:r>
            <a:r>
              <a:rPr lang="es-ES_tradnl" sz="2500" b="0" dirty="0" err="1">
                <a:solidFill>
                  <a:schemeClr val="tx1"/>
                </a:solidFill>
                <a:latin typeface="Century Gothic" panose="020B0502020202020204" pitchFamily="34" charset="0"/>
              </a:rPr>
              <a:t>chain</a:t>
            </a:r>
            <a:r>
              <a:rPr lang="es-ES_tradnl" sz="2500" b="0" dirty="0">
                <a:solidFill>
                  <a:schemeClr val="tx1"/>
                </a:solidFill>
                <a:latin typeface="Century Gothic" panose="020B0502020202020204" pitchFamily="34" charset="0"/>
              </a:rPr>
              <a:t> </a:t>
            </a:r>
            <a:br>
              <a:rPr lang="es-ES_tradnl" sz="2500" b="0" dirty="0">
                <a:solidFill>
                  <a:schemeClr val="tx1"/>
                </a:solidFill>
                <a:latin typeface="Century Gothic" panose="020B0502020202020204" pitchFamily="34" charset="0"/>
              </a:rPr>
            </a:br>
            <a:r>
              <a:rPr lang="es-ES_tradnl" sz="2500" b="0" dirty="0" err="1">
                <a:solidFill>
                  <a:schemeClr val="tx1"/>
                </a:solidFill>
                <a:latin typeface="Century Gothic" panose="020B0502020202020204" pitchFamily="34" charset="0"/>
              </a:rPr>
              <a:t>means</a:t>
            </a:r>
            <a:r>
              <a:rPr lang="es-ES_tradnl" sz="2500" b="0" dirty="0">
                <a:solidFill>
                  <a:schemeClr val="tx1"/>
                </a:solidFill>
                <a:latin typeface="Century Gothic" panose="020B0502020202020204" pitchFamily="34" charset="0"/>
              </a:rPr>
              <a:t> </a:t>
            </a:r>
            <a:r>
              <a:rPr lang="es-ES_tradnl" sz="2500" b="0" dirty="0" err="1">
                <a:solidFill>
                  <a:schemeClr val="tx1"/>
                </a:solidFill>
                <a:latin typeface="Century Gothic" panose="020B0502020202020204" pitchFamily="34" charset="0"/>
              </a:rPr>
              <a:t>unrivalled</a:t>
            </a:r>
            <a:r>
              <a:rPr lang="es-ES_tradnl" sz="2500" b="0" dirty="0">
                <a:solidFill>
                  <a:schemeClr val="tx1"/>
                </a:solidFill>
                <a:latin typeface="Century Gothic" panose="020B0502020202020204" pitchFamily="34" charset="0"/>
              </a:rPr>
              <a:t> </a:t>
            </a:r>
            <a:r>
              <a:rPr lang="es-ES_tradnl" sz="2500" b="0" dirty="0" err="1">
                <a:solidFill>
                  <a:schemeClr val="tx1"/>
                </a:solidFill>
                <a:latin typeface="Century Gothic" panose="020B0502020202020204" pitchFamily="34" charset="0"/>
              </a:rPr>
              <a:t>precision</a:t>
            </a:r>
            <a:r>
              <a:rPr lang="es-ES_tradnl" sz="2500" b="0" dirty="0">
                <a:solidFill>
                  <a:schemeClr val="tx1"/>
                </a:solidFill>
                <a:latin typeface="Century Gothic" panose="020B0502020202020204" pitchFamily="34" charset="0"/>
              </a:rPr>
              <a:t>, </a:t>
            </a:r>
            <a:r>
              <a:rPr lang="es-ES_tradnl" sz="2500" b="0" dirty="0" err="1">
                <a:solidFill>
                  <a:schemeClr val="tx1"/>
                </a:solidFill>
                <a:latin typeface="Century Gothic" panose="020B0502020202020204" pitchFamily="34" charset="0"/>
              </a:rPr>
              <a:t>freshness</a:t>
            </a:r>
            <a:r>
              <a:rPr lang="es-ES_tradnl" sz="2500" b="0" dirty="0">
                <a:solidFill>
                  <a:schemeClr val="tx1"/>
                </a:solidFill>
                <a:latin typeface="Century Gothic" panose="020B0502020202020204" pitchFamily="34" charset="0"/>
              </a:rPr>
              <a:t> </a:t>
            </a:r>
            <a:br>
              <a:rPr lang="es-ES_tradnl" sz="2500" b="0" dirty="0">
                <a:solidFill>
                  <a:schemeClr val="tx1"/>
                </a:solidFill>
                <a:latin typeface="Century Gothic" panose="020B0502020202020204" pitchFamily="34" charset="0"/>
              </a:rPr>
            </a:br>
            <a:r>
              <a:rPr lang="es-ES_tradnl" sz="2500" b="0" dirty="0">
                <a:solidFill>
                  <a:schemeClr val="tx1"/>
                </a:solidFill>
                <a:latin typeface="Century Gothic" panose="020B0502020202020204" pitchFamily="34" charset="0"/>
              </a:rPr>
              <a:t>and </a:t>
            </a:r>
            <a:r>
              <a:rPr lang="es-ES_tradnl" sz="2500" b="0" dirty="0" err="1">
                <a:solidFill>
                  <a:schemeClr val="tx1"/>
                </a:solidFill>
                <a:latin typeface="Century Gothic" panose="020B0502020202020204" pitchFamily="34" charset="0"/>
              </a:rPr>
              <a:t>adaptability</a:t>
            </a:r>
            <a:endParaRPr lang="es-ES_tradnl" sz="2500" b="1" dirty="0">
              <a:solidFill>
                <a:schemeClr val="tx1"/>
              </a:solidFill>
              <a:latin typeface="Century Gothic" panose="020B0502020202020204" pitchFamily="34" charset="0"/>
            </a:endParaRPr>
          </a:p>
        </p:txBody>
      </p:sp>
      <p:pic>
        <p:nvPicPr>
          <p:cNvPr id="11" name="Imagen 2">
            <a:extLst>
              <a:ext uri="{FF2B5EF4-FFF2-40B4-BE49-F238E27FC236}">
                <a16:creationId xmlns:a16="http://schemas.microsoft.com/office/drawing/2014/main" id="{C6517B01-A2F5-89B3-5034-C14B95B01A1D}"/>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700983" y="6413604"/>
            <a:ext cx="881417" cy="202413"/>
          </a:xfrm>
          <a:prstGeom prst="rect">
            <a:avLst/>
          </a:prstGeom>
        </p:spPr>
      </p:pic>
      <p:cxnSp>
        <p:nvCxnSpPr>
          <p:cNvPr id="15" name="Conector recto 3">
            <a:extLst>
              <a:ext uri="{FF2B5EF4-FFF2-40B4-BE49-F238E27FC236}">
                <a16:creationId xmlns:a16="http://schemas.microsoft.com/office/drawing/2014/main" id="{F6F6D78B-E402-0806-BDD0-A9BF44F50254}"/>
              </a:ext>
            </a:extLst>
          </p:cNvPr>
          <p:cNvCxnSpPr/>
          <p:nvPr userDrawn="1"/>
        </p:nvCxnSpPr>
        <p:spPr>
          <a:xfrm>
            <a:off x="-424617" y="402588"/>
            <a:ext cx="921488" cy="0"/>
          </a:xfrm>
          <a:prstGeom prst="line">
            <a:avLst/>
          </a:prstGeom>
          <a:ln w="12700">
            <a:solidFill>
              <a:srgbClr val="B1AFB8"/>
            </a:solidFill>
          </a:ln>
        </p:spPr>
        <p:style>
          <a:lnRef idx="1">
            <a:schemeClr val="accent1"/>
          </a:lnRef>
          <a:fillRef idx="0">
            <a:schemeClr val="accent1"/>
          </a:fillRef>
          <a:effectRef idx="0">
            <a:schemeClr val="accent1"/>
          </a:effectRef>
          <a:fontRef idx="minor">
            <a:schemeClr val="tx1"/>
          </a:fontRef>
        </p:style>
      </p:cxnSp>
      <p:sp>
        <p:nvSpPr>
          <p:cNvPr id="17" name="Rectángulo 4">
            <a:extLst>
              <a:ext uri="{FF2B5EF4-FFF2-40B4-BE49-F238E27FC236}">
                <a16:creationId xmlns:a16="http://schemas.microsoft.com/office/drawing/2014/main" id="{816DABDD-75C4-DA83-E599-EC027C9891E5}"/>
              </a:ext>
            </a:extLst>
          </p:cNvPr>
          <p:cNvSpPr/>
          <p:nvPr userDrawn="1"/>
        </p:nvSpPr>
        <p:spPr>
          <a:xfrm>
            <a:off x="535269" y="271790"/>
            <a:ext cx="2512731" cy="261610"/>
          </a:xfrm>
          <a:prstGeom prst="rect">
            <a:avLst/>
          </a:prstGeom>
        </p:spPr>
        <p:txBody>
          <a:bodyPr wrap="square">
            <a:spAutoFit/>
          </a:bodyPr>
          <a:lstStyle/>
          <a:p>
            <a:r>
              <a:rPr lang="en-CA" sz="1100" b="1" dirty="0">
                <a:solidFill>
                  <a:srgbClr val="B1AFB8"/>
                </a:solidFill>
                <a:latin typeface="Franklin Gothic Book" charset="0"/>
                <a:ea typeface="Franklin Gothic Book" charset="0"/>
                <a:cs typeface="Franklin Gothic Book" charset="0"/>
              </a:rPr>
              <a:t>Farmtofork Presentation</a:t>
            </a:r>
            <a:endParaRPr lang="es-ES_tradnl" sz="1100" dirty="0"/>
          </a:p>
        </p:txBody>
      </p:sp>
      <p:pic>
        <p:nvPicPr>
          <p:cNvPr id="20" name="Picture 19">
            <a:extLst>
              <a:ext uri="{FF2B5EF4-FFF2-40B4-BE49-F238E27FC236}">
                <a16:creationId xmlns:a16="http://schemas.microsoft.com/office/drawing/2014/main" id="{0B93C9C9-085F-63ED-4219-679969931B8E}"/>
              </a:ext>
            </a:extLst>
          </p:cNvPr>
          <p:cNvPicPr>
            <a:picLocks noChangeAspect="1"/>
          </p:cNvPicPr>
          <p:nvPr userDrawn="1"/>
        </p:nvPicPr>
        <p:blipFill>
          <a:blip r:embed="rId4" cstate="email">
            <a:extLst>
              <a:ext uri="{28A0092B-C50C-407E-A947-70E740481C1C}">
                <a14:useLocalDpi xmlns:a14="http://schemas.microsoft.com/office/drawing/2010/main"/>
              </a:ext>
            </a:extLst>
          </a:blip>
          <a:srcRect/>
          <a:stretch/>
        </p:blipFill>
        <p:spPr>
          <a:xfrm>
            <a:off x="609602" y="895125"/>
            <a:ext cx="775570" cy="368479"/>
          </a:xfrm>
          <a:prstGeom prst="rect">
            <a:avLst/>
          </a:prstGeom>
        </p:spPr>
      </p:pic>
      <p:pic>
        <p:nvPicPr>
          <p:cNvPr id="10" name="Picture 9">
            <a:extLst>
              <a:ext uri="{FF2B5EF4-FFF2-40B4-BE49-F238E27FC236}">
                <a16:creationId xmlns:a16="http://schemas.microsoft.com/office/drawing/2014/main" id="{5BEDFEC7-5163-6623-A2F6-B65DBF6C6140}"/>
              </a:ext>
            </a:extLst>
          </p:cNvPr>
          <p:cNvPicPr>
            <a:picLocks noChangeAspect="1"/>
          </p:cNvPicPr>
          <p:nvPr userDrawn="1"/>
        </p:nvPicPr>
        <p:blipFill>
          <a:blip r:embed="rId5" cstate="email">
            <a:extLst>
              <a:ext uri="{28A0092B-C50C-407E-A947-70E740481C1C}">
                <a14:useLocalDpi xmlns:a14="http://schemas.microsoft.com/office/drawing/2010/main"/>
              </a:ext>
            </a:extLst>
          </a:blip>
          <a:srcRect/>
          <a:stretch/>
        </p:blipFill>
        <p:spPr>
          <a:xfrm>
            <a:off x="8889629" y="2168020"/>
            <a:ext cx="1778603" cy="1954724"/>
          </a:xfrm>
          <a:prstGeom prst="rect">
            <a:avLst/>
          </a:prstGeom>
        </p:spPr>
      </p:pic>
    </p:spTree>
    <p:extLst>
      <p:ext uri="{BB962C8B-B14F-4D97-AF65-F5344CB8AC3E}">
        <p14:creationId xmlns:p14="http://schemas.microsoft.com/office/powerpoint/2010/main" val="298055900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23_Title Slide">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52C2A573-C2E4-67F5-44C1-FD868C171605}"/>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b="-1"/>
          <a:stretch/>
        </p:blipFill>
        <p:spPr>
          <a:xfrm>
            <a:off x="0" y="-938"/>
            <a:ext cx="12192000" cy="6857998"/>
          </a:xfrm>
          <a:prstGeom prst="rect">
            <a:avLst/>
          </a:prstGeom>
        </p:spPr>
      </p:pic>
      <p:sp>
        <p:nvSpPr>
          <p:cNvPr id="16" name="Rectangle 15">
            <a:extLst>
              <a:ext uri="{FF2B5EF4-FFF2-40B4-BE49-F238E27FC236}">
                <a16:creationId xmlns:a16="http://schemas.microsoft.com/office/drawing/2014/main" id="{3CDA4E80-FC2F-6AB4-5093-DA9F64474F7F}"/>
              </a:ext>
            </a:extLst>
          </p:cNvPr>
          <p:cNvSpPr/>
          <p:nvPr userDrawn="1"/>
        </p:nvSpPr>
        <p:spPr>
          <a:xfrm>
            <a:off x="0" y="0"/>
            <a:ext cx="12192000" cy="6858000"/>
          </a:xfrm>
          <a:prstGeom prst="rect">
            <a:avLst/>
          </a:prstGeom>
          <a:solidFill>
            <a:schemeClr val="dk1">
              <a:alpha val="59993"/>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pic>
        <p:nvPicPr>
          <p:cNvPr id="14" name="Imagen 5">
            <a:extLst>
              <a:ext uri="{FF2B5EF4-FFF2-40B4-BE49-F238E27FC236}">
                <a16:creationId xmlns:a16="http://schemas.microsoft.com/office/drawing/2014/main" id="{0A999DAE-3420-BEA2-005B-B3E8B7BBF391}"/>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700984" y="6413604"/>
            <a:ext cx="881416" cy="202413"/>
          </a:xfrm>
          <a:prstGeom prst="rect">
            <a:avLst/>
          </a:prstGeom>
        </p:spPr>
      </p:pic>
      <p:sp>
        <p:nvSpPr>
          <p:cNvPr id="4" name="Rectángulo 5">
            <a:extLst>
              <a:ext uri="{FF2B5EF4-FFF2-40B4-BE49-F238E27FC236}">
                <a16:creationId xmlns:a16="http://schemas.microsoft.com/office/drawing/2014/main" id="{5F6A41B7-39B8-E664-E0DE-8C7CBCF9B4AD}"/>
              </a:ext>
            </a:extLst>
          </p:cNvPr>
          <p:cNvSpPr/>
          <p:nvPr userDrawn="1"/>
        </p:nvSpPr>
        <p:spPr>
          <a:xfrm>
            <a:off x="548341" y="2220284"/>
            <a:ext cx="2517588" cy="2831544"/>
          </a:xfrm>
          <a:prstGeom prst="rect">
            <a:avLst/>
          </a:prstGeom>
        </p:spPr>
        <p:txBody>
          <a:bodyPr wrap="square">
            <a:spAutoFit/>
          </a:bodyPr>
          <a:lstStyle/>
          <a:p>
            <a:pPr algn="ctr"/>
            <a:r>
              <a:rPr lang="en-GB" sz="2200" b="1" i="0" kern="1200" dirty="0">
                <a:solidFill>
                  <a:schemeClr val="bg1"/>
                </a:solidFill>
                <a:effectLst/>
                <a:latin typeface="Century Gothic" panose="020B0502020202020204" pitchFamily="34" charset="0"/>
                <a:ea typeface="+mn-ea"/>
                <a:cs typeface="+mn-cs"/>
              </a:rPr>
              <a:t>100% accurate grading from 2022</a:t>
            </a:r>
          </a:p>
          <a:p>
            <a:pPr algn="ctr"/>
            <a:endParaRPr lang="en-GB" sz="1600" b="0" i="0" kern="1200" dirty="0">
              <a:solidFill>
                <a:schemeClr val="bg1"/>
              </a:solidFill>
              <a:effectLst/>
              <a:latin typeface="Century Gothic" panose="020B0502020202020204" pitchFamily="34" charset="0"/>
              <a:ea typeface="+mn-ea"/>
              <a:cs typeface="+mn-cs"/>
            </a:endParaRPr>
          </a:p>
          <a:p>
            <a:pPr algn="ctr"/>
            <a:r>
              <a:rPr lang="en-GB" sz="1600" b="0" i="0" kern="1200" dirty="0">
                <a:solidFill>
                  <a:schemeClr val="bg1"/>
                </a:solidFill>
                <a:effectLst/>
                <a:latin typeface="Century Gothic" panose="020B0502020202020204" pitchFamily="34" charset="0"/>
                <a:ea typeface="+mn-ea"/>
                <a:cs typeface="+mn-cs"/>
              </a:rPr>
              <a:t>Our new scanning equipment will set </a:t>
            </a:r>
            <a:br>
              <a:rPr lang="en-GB" sz="1600" b="0" i="0" kern="1200" dirty="0">
                <a:solidFill>
                  <a:schemeClr val="bg1"/>
                </a:solidFill>
                <a:effectLst/>
                <a:latin typeface="Century Gothic" panose="020B0502020202020204" pitchFamily="34" charset="0"/>
                <a:ea typeface="+mn-ea"/>
                <a:cs typeface="+mn-cs"/>
              </a:rPr>
            </a:br>
            <a:r>
              <a:rPr lang="en-GB" sz="1600" b="0" i="0" kern="1200" dirty="0">
                <a:solidFill>
                  <a:schemeClr val="bg1"/>
                </a:solidFill>
                <a:effectLst/>
                <a:latin typeface="Century Gothic" panose="020B0502020202020204" pitchFamily="34" charset="0"/>
                <a:ea typeface="+mn-ea"/>
                <a:cs typeface="+mn-cs"/>
              </a:rPr>
              <a:t>new standards by scientifically assessing and grading every individual fillet.</a:t>
            </a:r>
          </a:p>
        </p:txBody>
      </p:sp>
      <p:sp>
        <p:nvSpPr>
          <p:cNvPr id="5" name="Rectángulo 5">
            <a:extLst>
              <a:ext uri="{FF2B5EF4-FFF2-40B4-BE49-F238E27FC236}">
                <a16:creationId xmlns:a16="http://schemas.microsoft.com/office/drawing/2014/main" id="{D451FBD2-9EE3-8A3E-639E-7E3FCCF722AB}"/>
              </a:ext>
            </a:extLst>
          </p:cNvPr>
          <p:cNvSpPr/>
          <p:nvPr userDrawn="1"/>
        </p:nvSpPr>
        <p:spPr>
          <a:xfrm>
            <a:off x="3407584" y="2220284"/>
            <a:ext cx="2517588" cy="2831544"/>
          </a:xfrm>
          <a:prstGeom prst="rect">
            <a:avLst/>
          </a:prstGeom>
        </p:spPr>
        <p:txBody>
          <a:bodyPr wrap="square">
            <a:spAutoFit/>
          </a:bodyPr>
          <a:lstStyle/>
          <a:p>
            <a:pPr algn="ctr"/>
            <a:r>
              <a:rPr lang="en-GB" sz="2200" b="1" i="0" kern="1200" dirty="0">
                <a:solidFill>
                  <a:schemeClr val="bg1"/>
                </a:solidFill>
                <a:effectLst/>
                <a:latin typeface="Century Gothic" panose="020B0502020202020204" pitchFamily="34" charset="0"/>
                <a:ea typeface="+mn-ea"/>
                <a:cs typeface="+mn-cs"/>
              </a:rPr>
              <a:t>Setting new freshness standards</a:t>
            </a:r>
          </a:p>
          <a:p>
            <a:pPr algn="ctr"/>
            <a:endParaRPr lang="en-GB" sz="1600" b="0" i="0" kern="1200" dirty="0">
              <a:solidFill>
                <a:schemeClr val="bg1"/>
              </a:solidFill>
              <a:effectLst/>
              <a:latin typeface="Century Gothic" panose="020B0502020202020204" pitchFamily="34" charset="0"/>
              <a:ea typeface="+mn-ea"/>
              <a:cs typeface="+mn-cs"/>
            </a:endParaRPr>
          </a:p>
          <a:p>
            <a:pPr algn="ctr"/>
            <a:r>
              <a:rPr lang="en-GB" sz="1600" b="0" i="0" kern="1200" dirty="0">
                <a:solidFill>
                  <a:schemeClr val="bg1"/>
                </a:solidFill>
                <a:effectLst/>
                <a:latin typeface="Century Gothic" panose="020B0502020202020204" pitchFamily="34" charset="0"/>
                <a:ea typeface="+mn-ea"/>
                <a:cs typeface="+mn-cs"/>
              </a:rPr>
              <a:t>Minimising journey times, and locating processing units close to consumption </a:t>
            </a:r>
            <a:br>
              <a:rPr lang="en-GB" sz="1600" b="0" i="0" kern="1200" dirty="0">
                <a:solidFill>
                  <a:schemeClr val="bg1"/>
                </a:solidFill>
                <a:effectLst/>
                <a:latin typeface="Century Gothic" panose="020B0502020202020204" pitchFamily="34" charset="0"/>
                <a:ea typeface="+mn-ea"/>
                <a:cs typeface="+mn-cs"/>
              </a:rPr>
            </a:br>
            <a:r>
              <a:rPr lang="en-GB" sz="1600" b="0" i="0" kern="1200" dirty="0">
                <a:solidFill>
                  <a:schemeClr val="bg1"/>
                </a:solidFill>
                <a:effectLst/>
                <a:latin typeface="Century Gothic" panose="020B0502020202020204" pitchFamily="34" charset="0"/>
                <a:ea typeface="+mn-ea"/>
                <a:cs typeface="+mn-cs"/>
              </a:rPr>
              <a:t>points, helps us to optimise freshness.</a:t>
            </a:r>
          </a:p>
        </p:txBody>
      </p:sp>
      <p:sp>
        <p:nvSpPr>
          <p:cNvPr id="6" name="Rectángulo 5">
            <a:extLst>
              <a:ext uri="{FF2B5EF4-FFF2-40B4-BE49-F238E27FC236}">
                <a16:creationId xmlns:a16="http://schemas.microsoft.com/office/drawing/2014/main" id="{7661D127-886A-4F95-0A5D-EE0B6E36BE45}"/>
              </a:ext>
            </a:extLst>
          </p:cNvPr>
          <p:cNvSpPr/>
          <p:nvPr userDrawn="1"/>
        </p:nvSpPr>
        <p:spPr>
          <a:xfrm>
            <a:off x="6266827" y="2220284"/>
            <a:ext cx="2517588" cy="2739211"/>
          </a:xfrm>
          <a:prstGeom prst="rect">
            <a:avLst/>
          </a:prstGeom>
        </p:spPr>
        <p:txBody>
          <a:bodyPr wrap="square">
            <a:spAutoFit/>
          </a:bodyPr>
          <a:lstStyle/>
          <a:p>
            <a:pPr algn="ctr"/>
            <a:r>
              <a:rPr lang="en-GB" sz="2200" b="1" i="0" kern="1200" dirty="0">
                <a:solidFill>
                  <a:schemeClr val="bg1"/>
                </a:solidFill>
                <a:effectLst/>
                <a:latin typeface="Century Gothic" panose="020B0502020202020204" pitchFamily="34" charset="0"/>
                <a:ea typeface="+mn-ea"/>
                <a:cs typeface="+mn-cs"/>
              </a:rPr>
              <a:t>All processing sites are certified</a:t>
            </a:r>
          </a:p>
          <a:p>
            <a:pPr algn="ctr"/>
            <a:endParaRPr lang="en-GB" sz="1600" b="0" i="0" kern="1200" dirty="0">
              <a:solidFill>
                <a:schemeClr val="bg1"/>
              </a:solidFill>
              <a:effectLst/>
              <a:latin typeface="Century Gothic" panose="020B0502020202020204" pitchFamily="34" charset="0"/>
              <a:ea typeface="+mn-ea"/>
              <a:cs typeface="+mn-cs"/>
            </a:endParaRPr>
          </a:p>
          <a:p>
            <a:pPr algn="ctr"/>
            <a:r>
              <a:rPr lang="en-GB" sz="1600" b="0" i="0" kern="1200" dirty="0">
                <a:solidFill>
                  <a:schemeClr val="bg1"/>
                </a:solidFill>
                <a:effectLst/>
                <a:latin typeface="Century Gothic" panose="020B0502020202020204" pitchFamily="34" charset="0"/>
                <a:ea typeface="+mn-ea"/>
                <a:cs typeface="+mn-cs"/>
              </a:rPr>
              <a:t>All our processing facilities adopt the habitual and systemic food safety culture advocated by the Global Food Safety Initiative (GFSI).</a:t>
            </a:r>
          </a:p>
        </p:txBody>
      </p:sp>
      <p:sp>
        <p:nvSpPr>
          <p:cNvPr id="7" name="Rectángulo 5">
            <a:extLst>
              <a:ext uri="{FF2B5EF4-FFF2-40B4-BE49-F238E27FC236}">
                <a16:creationId xmlns:a16="http://schemas.microsoft.com/office/drawing/2014/main" id="{E45A4B03-FD6E-E2D5-015E-167599ED0578}"/>
              </a:ext>
            </a:extLst>
          </p:cNvPr>
          <p:cNvSpPr/>
          <p:nvPr userDrawn="1"/>
        </p:nvSpPr>
        <p:spPr>
          <a:xfrm>
            <a:off x="9126071" y="2220284"/>
            <a:ext cx="2517588" cy="2831544"/>
          </a:xfrm>
          <a:prstGeom prst="rect">
            <a:avLst/>
          </a:prstGeom>
        </p:spPr>
        <p:txBody>
          <a:bodyPr wrap="square">
            <a:spAutoFit/>
          </a:bodyPr>
          <a:lstStyle/>
          <a:p>
            <a:pPr algn="ctr"/>
            <a:r>
              <a:rPr lang="en-GB" sz="2200" b="1" i="0" kern="1200" dirty="0">
                <a:solidFill>
                  <a:schemeClr val="bg1"/>
                </a:solidFill>
                <a:effectLst/>
                <a:latin typeface="Century Gothic" panose="020B0502020202020204" pitchFamily="34" charset="0"/>
                <a:ea typeface="+mn-ea"/>
                <a:cs typeface="+mn-cs"/>
              </a:rPr>
              <a:t>Sub-chilling can extend shelf life</a:t>
            </a:r>
            <a:br>
              <a:rPr lang="en-GB" sz="2200" b="1" i="0" kern="1200" dirty="0">
                <a:solidFill>
                  <a:schemeClr val="bg1"/>
                </a:solidFill>
                <a:effectLst/>
                <a:latin typeface="Century Gothic" panose="020B0502020202020204" pitchFamily="34" charset="0"/>
                <a:ea typeface="+mn-ea"/>
                <a:cs typeface="+mn-cs"/>
              </a:rPr>
            </a:br>
            <a:r>
              <a:rPr lang="en-GB" sz="2200" b="1" i="0" kern="1200" dirty="0">
                <a:solidFill>
                  <a:schemeClr val="bg1"/>
                </a:solidFill>
                <a:effectLst/>
                <a:latin typeface="Century Gothic" panose="020B0502020202020204" pitchFamily="34" charset="0"/>
                <a:ea typeface="+mn-ea"/>
                <a:cs typeface="+mn-cs"/>
              </a:rPr>
              <a:t>by up to 7 days</a:t>
            </a:r>
          </a:p>
          <a:p>
            <a:pPr algn="ctr"/>
            <a:endParaRPr lang="en-GB" sz="1600" b="0" i="0" kern="1200" dirty="0">
              <a:solidFill>
                <a:schemeClr val="bg1"/>
              </a:solidFill>
              <a:effectLst/>
              <a:latin typeface="Century Gothic" panose="020B0502020202020204" pitchFamily="34" charset="0"/>
              <a:ea typeface="+mn-ea"/>
              <a:cs typeface="+mn-cs"/>
            </a:endParaRPr>
          </a:p>
          <a:p>
            <a:pPr algn="ctr"/>
            <a:r>
              <a:rPr lang="en-GB" sz="1600" b="0" i="0" kern="1200" dirty="0">
                <a:solidFill>
                  <a:schemeClr val="bg1"/>
                </a:solidFill>
                <a:effectLst/>
                <a:latin typeface="Century Gothic" panose="020B0502020202020204" pitchFamily="34" charset="0"/>
                <a:ea typeface="+mn-ea"/>
                <a:cs typeface="+mn-cs"/>
              </a:rPr>
              <a:t>Exploring innovative new processes </a:t>
            </a:r>
            <a:br>
              <a:rPr lang="en-GB" sz="1600" b="0" i="0" kern="1200" dirty="0">
                <a:solidFill>
                  <a:schemeClr val="bg1"/>
                </a:solidFill>
                <a:effectLst/>
                <a:latin typeface="Century Gothic" panose="020B0502020202020204" pitchFamily="34" charset="0"/>
                <a:ea typeface="+mn-ea"/>
                <a:cs typeface="+mn-cs"/>
              </a:rPr>
            </a:br>
            <a:r>
              <a:rPr lang="en-GB" sz="1600" b="0" i="0" kern="1200" dirty="0">
                <a:solidFill>
                  <a:schemeClr val="bg1"/>
                </a:solidFill>
                <a:effectLst/>
                <a:latin typeface="Century Gothic" panose="020B0502020202020204" pitchFamily="34" charset="0"/>
                <a:ea typeface="+mn-ea"/>
                <a:cs typeface="+mn-cs"/>
              </a:rPr>
              <a:t>helps us and our </a:t>
            </a:r>
            <a:br>
              <a:rPr lang="en-GB" sz="1600" b="0" i="0" kern="1200" dirty="0">
                <a:solidFill>
                  <a:schemeClr val="bg1"/>
                </a:solidFill>
                <a:effectLst/>
                <a:latin typeface="Century Gothic" panose="020B0502020202020204" pitchFamily="34" charset="0"/>
                <a:ea typeface="+mn-ea"/>
                <a:cs typeface="+mn-cs"/>
              </a:rPr>
            </a:br>
            <a:r>
              <a:rPr lang="en-GB" sz="1600" b="0" i="0" kern="1200" dirty="0">
                <a:solidFill>
                  <a:schemeClr val="bg1"/>
                </a:solidFill>
                <a:effectLst/>
                <a:latin typeface="Century Gothic" panose="020B0502020202020204" pitchFamily="34" charset="0"/>
                <a:ea typeface="+mn-ea"/>
                <a:cs typeface="+mn-cs"/>
              </a:rPr>
              <a:t>customers operate more sustainably and </a:t>
            </a:r>
            <a:br>
              <a:rPr lang="en-GB" sz="1600" b="0" i="0" kern="1200" dirty="0">
                <a:solidFill>
                  <a:schemeClr val="bg1"/>
                </a:solidFill>
                <a:effectLst/>
                <a:latin typeface="Century Gothic" panose="020B0502020202020204" pitchFamily="34" charset="0"/>
                <a:ea typeface="+mn-ea"/>
                <a:cs typeface="+mn-cs"/>
              </a:rPr>
            </a:br>
            <a:r>
              <a:rPr lang="en-GB" sz="1600" b="0" i="0" kern="1200" dirty="0">
                <a:solidFill>
                  <a:schemeClr val="bg1"/>
                </a:solidFill>
                <a:effectLst/>
                <a:latin typeface="Century Gothic" panose="020B0502020202020204" pitchFamily="34" charset="0"/>
                <a:ea typeface="+mn-ea"/>
                <a:cs typeface="+mn-cs"/>
              </a:rPr>
              <a:t>reduce wastage.</a:t>
            </a:r>
          </a:p>
        </p:txBody>
      </p:sp>
      <p:pic>
        <p:nvPicPr>
          <p:cNvPr id="8" name="Picture 7">
            <a:extLst>
              <a:ext uri="{FF2B5EF4-FFF2-40B4-BE49-F238E27FC236}">
                <a16:creationId xmlns:a16="http://schemas.microsoft.com/office/drawing/2014/main" id="{1D41CAB5-03E9-94C4-44E8-9E2A5F24FDBC}"/>
              </a:ext>
            </a:extLst>
          </p:cNvPr>
          <p:cNvPicPr>
            <a:picLocks noChangeAspect="1"/>
          </p:cNvPicPr>
          <p:nvPr userDrawn="1"/>
        </p:nvPicPr>
        <p:blipFill>
          <a:blip r:embed="rId4" cstate="email">
            <a:extLst>
              <a:ext uri="{28A0092B-C50C-407E-A947-70E740481C1C}">
                <a14:useLocalDpi xmlns:a14="http://schemas.microsoft.com/office/drawing/2010/main"/>
              </a:ext>
            </a:extLst>
          </a:blip>
          <a:srcRect/>
          <a:stretch/>
        </p:blipFill>
        <p:spPr>
          <a:xfrm>
            <a:off x="1483704" y="1452968"/>
            <a:ext cx="636542" cy="618417"/>
          </a:xfrm>
          <a:prstGeom prst="rect">
            <a:avLst/>
          </a:prstGeom>
        </p:spPr>
      </p:pic>
      <p:pic>
        <p:nvPicPr>
          <p:cNvPr id="9" name="Picture 8">
            <a:extLst>
              <a:ext uri="{FF2B5EF4-FFF2-40B4-BE49-F238E27FC236}">
                <a16:creationId xmlns:a16="http://schemas.microsoft.com/office/drawing/2014/main" id="{C13E52B1-8310-64AF-B261-ED011FA9EABA}"/>
              </a:ext>
            </a:extLst>
          </p:cNvPr>
          <p:cNvPicPr>
            <a:picLocks noChangeAspect="1"/>
          </p:cNvPicPr>
          <p:nvPr userDrawn="1"/>
        </p:nvPicPr>
        <p:blipFill>
          <a:blip r:embed="rId4" cstate="email">
            <a:extLst>
              <a:ext uri="{28A0092B-C50C-407E-A947-70E740481C1C}">
                <a14:useLocalDpi xmlns:a14="http://schemas.microsoft.com/office/drawing/2010/main"/>
              </a:ext>
            </a:extLst>
          </a:blip>
          <a:srcRect/>
          <a:stretch/>
        </p:blipFill>
        <p:spPr>
          <a:xfrm>
            <a:off x="4348106" y="1452968"/>
            <a:ext cx="636542" cy="618417"/>
          </a:xfrm>
          <a:prstGeom prst="rect">
            <a:avLst/>
          </a:prstGeom>
        </p:spPr>
      </p:pic>
      <p:pic>
        <p:nvPicPr>
          <p:cNvPr id="10" name="Picture 9">
            <a:extLst>
              <a:ext uri="{FF2B5EF4-FFF2-40B4-BE49-F238E27FC236}">
                <a16:creationId xmlns:a16="http://schemas.microsoft.com/office/drawing/2014/main" id="{57D952F1-FC2C-0933-2BC7-014945E25066}"/>
              </a:ext>
            </a:extLst>
          </p:cNvPr>
          <p:cNvPicPr>
            <a:picLocks noChangeAspect="1"/>
          </p:cNvPicPr>
          <p:nvPr userDrawn="1"/>
        </p:nvPicPr>
        <p:blipFill>
          <a:blip r:embed="rId4" cstate="email">
            <a:extLst>
              <a:ext uri="{28A0092B-C50C-407E-A947-70E740481C1C}">
                <a14:useLocalDpi xmlns:a14="http://schemas.microsoft.com/office/drawing/2010/main"/>
              </a:ext>
            </a:extLst>
          </a:blip>
          <a:srcRect/>
          <a:stretch/>
        </p:blipFill>
        <p:spPr>
          <a:xfrm>
            <a:off x="7207353" y="1452968"/>
            <a:ext cx="636542" cy="618417"/>
          </a:xfrm>
          <a:prstGeom prst="rect">
            <a:avLst/>
          </a:prstGeom>
        </p:spPr>
      </p:pic>
      <p:pic>
        <p:nvPicPr>
          <p:cNvPr id="11" name="Picture 10">
            <a:extLst>
              <a:ext uri="{FF2B5EF4-FFF2-40B4-BE49-F238E27FC236}">
                <a16:creationId xmlns:a16="http://schemas.microsoft.com/office/drawing/2014/main" id="{919B71D5-6189-502F-7945-F4DF90032477}"/>
              </a:ext>
            </a:extLst>
          </p:cNvPr>
          <p:cNvPicPr>
            <a:picLocks noChangeAspect="1"/>
          </p:cNvPicPr>
          <p:nvPr userDrawn="1"/>
        </p:nvPicPr>
        <p:blipFill>
          <a:blip r:embed="rId4" cstate="email">
            <a:extLst>
              <a:ext uri="{28A0092B-C50C-407E-A947-70E740481C1C}">
                <a14:useLocalDpi xmlns:a14="http://schemas.microsoft.com/office/drawing/2010/main"/>
              </a:ext>
            </a:extLst>
          </a:blip>
          <a:srcRect/>
          <a:stretch/>
        </p:blipFill>
        <p:spPr>
          <a:xfrm>
            <a:off x="10071753" y="1452968"/>
            <a:ext cx="636542" cy="618417"/>
          </a:xfrm>
          <a:prstGeom prst="rect">
            <a:avLst/>
          </a:prstGeom>
        </p:spPr>
      </p:pic>
      <p:cxnSp>
        <p:nvCxnSpPr>
          <p:cNvPr id="13" name="Conector recto 3">
            <a:extLst>
              <a:ext uri="{FF2B5EF4-FFF2-40B4-BE49-F238E27FC236}">
                <a16:creationId xmlns:a16="http://schemas.microsoft.com/office/drawing/2014/main" id="{1594B38F-8FE9-5C66-AE29-1DC7395AA9D2}"/>
              </a:ext>
            </a:extLst>
          </p:cNvPr>
          <p:cNvCxnSpPr/>
          <p:nvPr userDrawn="1"/>
        </p:nvCxnSpPr>
        <p:spPr>
          <a:xfrm>
            <a:off x="-424617" y="402588"/>
            <a:ext cx="921488" cy="0"/>
          </a:xfrm>
          <a:prstGeom prst="line">
            <a:avLst/>
          </a:prstGeom>
          <a:ln w="12700">
            <a:solidFill>
              <a:srgbClr val="B1AFB8"/>
            </a:solidFill>
          </a:ln>
        </p:spPr>
        <p:style>
          <a:lnRef idx="1">
            <a:schemeClr val="accent1"/>
          </a:lnRef>
          <a:fillRef idx="0">
            <a:schemeClr val="accent1"/>
          </a:fillRef>
          <a:effectRef idx="0">
            <a:schemeClr val="accent1"/>
          </a:effectRef>
          <a:fontRef idx="minor">
            <a:schemeClr val="tx1"/>
          </a:fontRef>
        </p:style>
      </p:cxnSp>
      <p:sp>
        <p:nvSpPr>
          <p:cNvPr id="15" name="Rectángulo 4">
            <a:extLst>
              <a:ext uri="{FF2B5EF4-FFF2-40B4-BE49-F238E27FC236}">
                <a16:creationId xmlns:a16="http://schemas.microsoft.com/office/drawing/2014/main" id="{08DFDA35-A2C5-D781-2737-F41E6607D9FA}"/>
              </a:ext>
            </a:extLst>
          </p:cNvPr>
          <p:cNvSpPr/>
          <p:nvPr userDrawn="1"/>
        </p:nvSpPr>
        <p:spPr>
          <a:xfrm>
            <a:off x="535269" y="271790"/>
            <a:ext cx="2512731" cy="261610"/>
          </a:xfrm>
          <a:prstGeom prst="rect">
            <a:avLst/>
          </a:prstGeom>
        </p:spPr>
        <p:txBody>
          <a:bodyPr wrap="square">
            <a:spAutoFit/>
          </a:bodyPr>
          <a:lstStyle/>
          <a:p>
            <a:r>
              <a:rPr lang="en-CA" sz="1100" b="1" dirty="0">
                <a:solidFill>
                  <a:srgbClr val="B1AFB8"/>
                </a:solidFill>
                <a:latin typeface="Franklin Gothic Book" charset="0"/>
                <a:ea typeface="Franklin Gothic Book" charset="0"/>
                <a:cs typeface="Franklin Gothic Book" charset="0"/>
              </a:rPr>
              <a:t>Farmtofork Presentation</a:t>
            </a:r>
            <a:endParaRPr lang="es-ES_tradnl" sz="1100" dirty="0"/>
          </a:p>
        </p:txBody>
      </p:sp>
    </p:spTree>
    <p:extLst>
      <p:ext uri="{BB962C8B-B14F-4D97-AF65-F5344CB8AC3E}">
        <p14:creationId xmlns:p14="http://schemas.microsoft.com/office/powerpoint/2010/main" val="36044819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88B4374-FF78-D2AB-9908-455AEEBA6AD8}"/>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0" y="1"/>
            <a:ext cx="12191999" cy="6857999"/>
          </a:xfrm>
          <a:prstGeom prst="rect">
            <a:avLst/>
          </a:prstGeom>
        </p:spPr>
      </p:pic>
      <p:pic>
        <p:nvPicPr>
          <p:cNvPr id="8" name="Imagen 5">
            <a:extLst>
              <a:ext uri="{FF2B5EF4-FFF2-40B4-BE49-F238E27FC236}">
                <a16:creationId xmlns:a16="http://schemas.microsoft.com/office/drawing/2014/main" id="{4E39F61A-75B9-47C4-2AD9-6C227647D00D}"/>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700984" y="6413604"/>
            <a:ext cx="881416" cy="202413"/>
          </a:xfrm>
          <a:prstGeom prst="rect">
            <a:avLst/>
          </a:prstGeom>
        </p:spPr>
      </p:pic>
      <p:sp>
        <p:nvSpPr>
          <p:cNvPr id="10" name="Rectangle 9">
            <a:extLst>
              <a:ext uri="{FF2B5EF4-FFF2-40B4-BE49-F238E27FC236}">
                <a16:creationId xmlns:a16="http://schemas.microsoft.com/office/drawing/2014/main" id="{65E569F5-5A94-E2AA-6C09-88E9EBEB3BE5}"/>
              </a:ext>
            </a:extLst>
          </p:cNvPr>
          <p:cNvSpPr/>
          <p:nvPr userDrawn="1"/>
        </p:nvSpPr>
        <p:spPr>
          <a:xfrm>
            <a:off x="0" y="0"/>
            <a:ext cx="12192000" cy="6858000"/>
          </a:xfrm>
          <a:prstGeom prst="rect">
            <a:avLst/>
          </a:prstGeom>
          <a:solidFill>
            <a:schemeClr val="dk1">
              <a:alpha val="59993"/>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9" name="Rectángulo 5">
            <a:extLst>
              <a:ext uri="{FF2B5EF4-FFF2-40B4-BE49-F238E27FC236}">
                <a16:creationId xmlns:a16="http://schemas.microsoft.com/office/drawing/2014/main" id="{587108BC-D6FA-22FB-4101-3477C02E4B4F}"/>
              </a:ext>
            </a:extLst>
          </p:cNvPr>
          <p:cNvSpPr/>
          <p:nvPr userDrawn="1"/>
        </p:nvSpPr>
        <p:spPr>
          <a:xfrm>
            <a:off x="548341" y="2220284"/>
            <a:ext cx="2517588" cy="2923877"/>
          </a:xfrm>
          <a:prstGeom prst="rect">
            <a:avLst/>
          </a:prstGeom>
        </p:spPr>
        <p:txBody>
          <a:bodyPr wrap="square">
            <a:spAutoFit/>
          </a:bodyPr>
          <a:lstStyle/>
          <a:p>
            <a:pPr algn="ctr"/>
            <a:r>
              <a:rPr lang="en-GB" sz="2200" b="1" i="0" kern="1200" dirty="0">
                <a:solidFill>
                  <a:schemeClr val="bg1"/>
                </a:solidFill>
                <a:effectLst/>
                <a:latin typeface="Century Gothic" panose="020B0502020202020204" pitchFamily="34" charset="0"/>
                <a:ea typeface="+mn-ea"/>
                <a:cs typeface="+mn-cs"/>
              </a:rPr>
              <a:t>Unique Breed</a:t>
            </a:r>
          </a:p>
          <a:p>
            <a:pPr algn="ctr"/>
            <a:endParaRPr lang="en-GB" sz="1600" b="0" i="0" kern="1200" dirty="0">
              <a:solidFill>
                <a:schemeClr val="bg1"/>
              </a:solidFill>
              <a:effectLst/>
              <a:latin typeface="Century Gothic" panose="020B0502020202020204" pitchFamily="34" charset="0"/>
              <a:ea typeface="+mn-ea"/>
              <a:cs typeface="+mn-cs"/>
            </a:endParaRPr>
          </a:p>
          <a:p>
            <a:pPr algn="ctr"/>
            <a:r>
              <a:rPr lang="en-GB" sz="1600" b="0" i="0" kern="1200" dirty="0">
                <a:solidFill>
                  <a:schemeClr val="bg1"/>
                </a:solidFill>
                <a:effectLst/>
                <a:latin typeface="Century Gothic" panose="020B0502020202020204" pitchFamily="34" charset="0"/>
                <a:ea typeface="+mn-ea"/>
                <a:cs typeface="+mn-cs"/>
              </a:rPr>
              <a:t>Our salmon breed has been nurtured and developed like no other. We started selectively breeding farmed salmon in 1964. The Mowi pedigree stretches back over </a:t>
            </a:r>
            <a:br>
              <a:rPr lang="en-GB" sz="1600" b="0" i="0" kern="1200" dirty="0">
                <a:solidFill>
                  <a:schemeClr val="bg1"/>
                </a:solidFill>
                <a:effectLst/>
                <a:latin typeface="Century Gothic" panose="020B0502020202020204" pitchFamily="34" charset="0"/>
                <a:ea typeface="+mn-ea"/>
                <a:cs typeface="+mn-cs"/>
              </a:rPr>
            </a:br>
            <a:r>
              <a:rPr lang="en-GB" sz="1600" b="0" i="0" kern="1200" dirty="0">
                <a:solidFill>
                  <a:schemeClr val="bg1"/>
                </a:solidFill>
                <a:effectLst/>
                <a:latin typeface="Century Gothic" panose="020B0502020202020204" pitchFamily="34" charset="0"/>
                <a:ea typeface="+mn-ea"/>
                <a:cs typeface="+mn-cs"/>
              </a:rPr>
              <a:t>14 generations.</a:t>
            </a:r>
          </a:p>
        </p:txBody>
      </p:sp>
      <p:sp>
        <p:nvSpPr>
          <p:cNvPr id="15" name="Rectángulo 5">
            <a:extLst>
              <a:ext uri="{FF2B5EF4-FFF2-40B4-BE49-F238E27FC236}">
                <a16:creationId xmlns:a16="http://schemas.microsoft.com/office/drawing/2014/main" id="{52BCDA73-E124-13F0-5737-24ED4B58CCE3}"/>
              </a:ext>
            </a:extLst>
          </p:cNvPr>
          <p:cNvSpPr/>
          <p:nvPr userDrawn="1"/>
        </p:nvSpPr>
        <p:spPr>
          <a:xfrm>
            <a:off x="3407584" y="2220284"/>
            <a:ext cx="2517588" cy="3785652"/>
          </a:xfrm>
          <a:prstGeom prst="rect">
            <a:avLst/>
          </a:prstGeom>
        </p:spPr>
        <p:txBody>
          <a:bodyPr wrap="square">
            <a:spAutoFit/>
          </a:bodyPr>
          <a:lstStyle/>
          <a:p>
            <a:pPr algn="ctr"/>
            <a:r>
              <a:rPr lang="en-GB" sz="2200" b="1" i="0" kern="1200" dirty="0">
                <a:solidFill>
                  <a:schemeClr val="bg1"/>
                </a:solidFill>
                <a:effectLst/>
                <a:latin typeface="Century Gothic" panose="020B0502020202020204" pitchFamily="34" charset="0"/>
                <a:ea typeface="+mn-ea"/>
                <a:cs typeface="+mn-cs"/>
              </a:rPr>
              <a:t>Unrivalled expertise</a:t>
            </a:r>
          </a:p>
          <a:p>
            <a:pPr algn="ctr"/>
            <a:endParaRPr lang="en-GB" sz="1600" b="0" i="0" kern="1200" dirty="0">
              <a:solidFill>
                <a:schemeClr val="bg1"/>
              </a:solidFill>
              <a:effectLst/>
              <a:latin typeface="Century Gothic" panose="020B0502020202020204" pitchFamily="34" charset="0"/>
              <a:ea typeface="+mn-ea"/>
              <a:cs typeface="+mn-cs"/>
            </a:endParaRPr>
          </a:p>
          <a:p>
            <a:pPr algn="ctr"/>
            <a:r>
              <a:rPr lang="en-GB" sz="1600" b="0" i="0" kern="1200" dirty="0">
                <a:solidFill>
                  <a:schemeClr val="bg1"/>
                </a:solidFill>
                <a:effectLst/>
                <a:latin typeface="Century Gothic" panose="020B0502020202020204" pitchFamily="34" charset="0"/>
                <a:ea typeface="+mn-ea"/>
                <a:cs typeface="+mn-cs"/>
              </a:rPr>
              <a:t>We have the industry’s largest genetic research facility </a:t>
            </a:r>
            <a:br>
              <a:rPr lang="en-GB" sz="1600" b="0" i="0" kern="1200" dirty="0">
                <a:solidFill>
                  <a:schemeClr val="bg1"/>
                </a:solidFill>
                <a:effectLst/>
                <a:latin typeface="Century Gothic" panose="020B0502020202020204" pitchFamily="34" charset="0"/>
                <a:ea typeface="+mn-ea"/>
                <a:cs typeface="+mn-cs"/>
              </a:rPr>
            </a:br>
            <a:r>
              <a:rPr lang="en-GB" sz="1600" b="0" i="0" kern="1200" dirty="0">
                <a:solidFill>
                  <a:schemeClr val="bg1"/>
                </a:solidFill>
                <a:effectLst/>
                <a:latin typeface="Century Gothic" panose="020B0502020202020204" pitchFamily="34" charset="0"/>
                <a:ea typeface="+mn-ea"/>
                <a:cs typeface="+mn-cs"/>
              </a:rPr>
              <a:t>with exceptional knowledge about Salmonid genetics </a:t>
            </a:r>
            <a:br>
              <a:rPr lang="en-GB" sz="1600" b="0" i="0" kern="1200" dirty="0">
                <a:solidFill>
                  <a:schemeClr val="bg1"/>
                </a:solidFill>
                <a:effectLst/>
                <a:latin typeface="Century Gothic" panose="020B0502020202020204" pitchFamily="34" charset="0"/>
                <a:ea typeface="+mn-ea"/>
                <a:cs typeface="+mn-cs"/>
              </a:rPr>
            </a:br>
            <a:r>
              <a:rPr lang="en-GB" sz="1600" b="0" i="0" kern="1200" dirty="0">
                <a:solidFill>
                  <a:schemeClr val="bg1"/>
                </a:solidFill>
                <a:effectLst/>
                <a:latin typeface="Century Gothic" panose="020B0502020202020204" pitchFamily="34" charset="0"/>
                <a:ea typeface="+mn-ea"/>
                <a:cs typeface="+mn-cs"/>
              </a:rPr>
              <a:t>and development. Members of our </a:t>
            </a:r>
            <a:br>
              <a:rPr lang="en-GB" sz="1600" b="0" i="0" kern="1200" dirty="0">
                <a:solidFill>
                  <a:schemeClr val="bg1"/>
                </a:solidFill>
                <a:effectLst/>
                <a:latin typeface="Century Gothic" panose="020B0502020202020204" pitchFamily="34" charset="0"/>
                <a:ea typeface="+mn-ea"/>
                <a:cs typeface="+mn-cs"/>
              </a:rPr>
            </a:br>
            <a:r>
              <a:rPr lang="en-GB" sz="1600" b="0" i="0" kern="1200" dirty="0">
                <a:solidFill>
                  <a:schemeClr val="bg1"/>
                </a:solidFill>
                <a:effectLst/>
                <a:latin typeface="Century Gothic" panose="020B0502020202020204" pitchFamily="34" charset="0"/>
                <a:ea typeface="+mn-ea"/>
                <a:cs typeface="+mn-cs"/>
              </a:rPr>
              <a:t>team helped map </a:t>
            </a:r>
            <a:br>
              <a:rPr lang="en-GB" sz="1600" b="0" i="0" kern="1200" dirty="0">
                <a:solidFill>
                  <a:schemeClr val="bg1"/>
                </a:solidFill>
                <a:effectLst/>
                <a:latin typeface="Century Gothic" panose="020B0502020202020204" pitchFamily="34" charset="0"/>
                <a:ea typeface="+mn-ea"/>
                <a:cs typeface="+mn-cs"/>
              </a:rPr>
            </a:br>
            <a:r>
              <a:rPr lang="en-GB" sz="1600" b="0" i="0" kern="1200" dirty="0">
                <a:solidFill>
                  <a:schemeClr val="bg1"/>
                </a:solidFill>
                <a:effectLst/>
                <a:latin typeface="Century Gothic" panose="020B0502020202020204" pitchFamily="34" charset="0"/>
                <a:ea typeface="+mn-ea"/>
                <a:cs typeface="+mn-cs"/>
              </a:rPr>
              <a:t>the Atlantic </a:t>
            </a:r>
            <a:br>
              <a:rPr lang="en-GB" sz="1600" b="0" i="0" kern="1200" dirty="0">
                <a:solidFill>
                  <a:schemeClr val="bg1"/>
                </a:solidFill>
                <a:effectLst/>
                <a:latin typeface="Century Gothic" panose="020B0502020202020204" pitchFamily="34" charset="0"/>
                <a:ea typeface="+mn-ea"/>
                <a:cs typeface="+mn-cs"/>
              </a:rPr>
            </a:br>
            <a:r>
              <a:rPr lang="en-GB" sz="1600" b="0" i="0" kern="1200" dirty="0">
                <a:solidFill>
                  <a:schemeClr val="bg1"/>
                </a:solidFill>
                <a:effectLst/>
                <a:latin typeface="Century Gothic" panose="020B0502020202020204" pitchFamily="34" charset="0"/>
                <a:ea typeface="+mn-ea"/>
                <a:cs typeface="+mn-cs"/>
              </a:rPr>
              <a:t>salmon genome.</a:t>
            </a:r>
          </a:p>
        </p:txBody>
      </p:sp>
      <p:sp>
        <p:nvSpPr>
          <p:cNvPr id="16" name="Rectángulo 5">
            <a:extLst>
              <a:ext uri="{FF2B5EF4-FFF2-40B4-BE49-F238E27FC236}">
                <a16:creationId xmlns:a16="http://schemas.microsoft.com/office/drawing/2014/main" id="{14E4675F-A8C2-9A3D-ADF5-EEC11B512AA0}"/>
              </a:ext>
            </a:extLst>
          </p:cNvPr>
          <p:cNvSpPr/>
          <p:nvPr userDrawn="1"/>
        </p:nvSpPr>
        <p:spPr>
          <a:xfrm>
            <a:off x="6266827" y="2220284"/>
            <a:ext cx="2517588" cy="3539430"/>
          </a:xfrm>
          <a:prstGeom prst="rect">
            <a:avLst/>
          </a:prstGeom>
        </p:spPr>
        <p:txBody>
          <a:bodyPr wrap="square">
            <a:spAutoFit/>
          </a:bodyPr>
          <a:lstStyle/>
          <a:p>
            <a:pPr algn="ctr"/>
            <a:r>
              <a:rPr lang="en-GB" sz="2200" b="1" i="0" kern="1200" dirty="0">
                <a:solidFill>
                  <a:schemeClr val="bg1"/>
                </a:solidFill>
                <a:effectLst/>
                <a:latin typeface="Century Gothic" panose="020B0502020202020204" pitchFamily="34" charset="0"/>
                <a:ea typeface="+mn-ea"/>
                <a:cs typeface="+mn-cs"/>
              </a:rPr>
              <a:t>Naturally Healthier</a:t>
            </a:r>
          </a:p>
          <a:p>
            <a:pPr algn="ctr"/>
            <a:endParaRPr lang="en-GB" sz="1600" b="0" i="0" kern="1200" dirty="0">
              <a:solidFill>
                <a:schemeClr val="bg1"/>
              </a:solidFill>
              <a:effectLst/>
              <a:latin typeface="Century Gothic" panose="020B0502020202020204" pitchFamily="34" charset="0"/>
              <a:ea typeface="+mn-ea"/>
              <a:cs typeface="+mn-cs"/>
            </a:endParaRPr>
          </a:p>
          <a:p>
            <a:pPr algn="ctr"/>
            <a:r>
              <a:rPr lang="en-GB" sz="1600" b="0" i="0" kern="1200" dirty="0">
                <a:solidFill>
                  <a:schemeClr val="bg1"/>
                </a:solidFill>
                <a:effectLst/>
                <a:latin typeface="Century Gothic" panose="020B0502020202020204" pitchFamily="34" charset="0"/>
                <a:ea typeface="+mn-ea"/>
                <a:cs typeface="+mn-cs"/>
              </a:rPr>
              <a:t>We avoid genetic modification of any kind. To us, selecting from traits that occur naturally, is a safer route to take. We </a:t>
            </a:r>
            <a:br>
              <a:rPr lang="en-GB" sz="1600" b="0" i="0" kern="1200" dirty="0">
                <a:solidFill>
                  <a:schemeClr val="bg1"/>
                </a:solidFill>
                <a:effectLst/>
                <a:latin typeface="Century Gothic" panose="020B0502020202020204" pitchFamily="34" charset="0"/>
                <a:ea typeface="+mn-ea"/>
                <a:cs typeface="+mn-cs"/>
              </a:rPr>
            </a:br>
            <a:r>
              <a:rPr lang="en-GB" sz="1600" b="0" i="0" kern="1200" dirty="0">
                <a:solidFill>
                  <a:schemeClr val="bg1"/>
                </a:solidFill>
                <a:effectLst/>
                <a:latin typeface="Century Gothic" panose="020B0502020202020204" pitchFamily="34" charset="0"/>
                <a:ea typeface="+mn-ea"/>
                <a:cs typeface="+mn-cs"/>
              </a:rPr>
              <a:t>don’t use antibiotics, medicines or hormones prophylactically or to promote growth.</a:t>
            </a:r>
          </a:p>
        </p:txBody>
      </p:sp>
      <p:sp>
        <p:nvSpPr>
          <p:cNvPr id="17" name="Rectángulo 5">
            <a:extLst>
              <a:ext uri="{FF2B5EF4-FFF2-40B4-BE49-F238E27FC236}">
                <a16:creationId xmlns:a16="http://schemas.microsoft.com/office/drawing/2014/main" id="{B5BD87A3-DFFA-7741-B9AE-54BBF5387BF7}"/>
              </a:ext>
            </a:extLst>
          </p:cNvPr>
          <p:cNvSpPr/>
          <p:nvPr userDrawn="1"/>
        </p:nvSpPr>
        <p:spPr>
          <a:xfrm>
            <a:off x="9126071" y="2220284"/>
            <a:ext cx="2517588" cy="3139321"/>
          </a:xfrm>
          <a:prstGeom prst="rect">
            <a:avLst/>
          </a:prstGeom>
        </p:spPr>
        <p:txBody>
          <a:bodyPr wrap="square">
            <a:spAutoFit/>
          </a:bodyPr>
          <a:lstStyle/>
          <a:p>
            <a:pPr algn="ctr"/>
            <a:r>
              <a:rPr lang="en-GB" sz="2200" b="1" i="0" kern="1200" dirty="0">
                <a:solidFill>
                  <a:schemeClr val="bg1"/>
                </a:solidFill>
                <a:effectLst/>
                <a:latin typeface="+mn-lt"/>
                <a:ea typeface="+mn-ea"/>
                <a:cs typeface="+mn-cs"/>
              </a:rPr>
              <a:t>Egg to plate</a:t>
            </a:r>
          </a:p>
          <a:p>
            <a:pPr algn="ctr"/>
            <a:endParaRPr lang="en-GB" sz="1600" b="0" i="0" kern="1200" dirty="0">
              <a:solidFill>
                <a:schemeClr val="bg1"/>
              </a:solidFill>
              <a:effectLst/>
              <a:latin typeface="Century Gothic" panose="020B0502020202020204" pitchFamily="34" charset="0"/>
              <a:ea typeface="+mn-ea"/>
              <a:cs typeface="+mn-cs"/>
            </a:endParaRPr>
          </a:p>
          <a:p>
            <a:pPr algn="ctr"/>
            <a:r>
              <a:rPr lang="en-GB" sz="1600" b="0" i="0" kern="1200" dirty="0">
                <a:solidFill>
                  <a:schemeClr val="bg1"/>
                </a:solidFill>
                <a:effectLst/>
                <a:latin typeface="Century Gothic" panose="020B0502020202020204" pitchFamily="34" charset="0"/>
                <a:ea typeface="+mn-ea"/>
                <a:cs typeface="+mn-cs"/>
              </a:rPr>
              <a:t>As the only fully-integrated salmon producer, we reap the benefits of our breeding initiatives immediately. Mowi is the only salmon producer with a fully-integrated Breeding and Genetics team.</a:t>
            </a:r>
          </a:p>
        </p:txBody>
      </p:sp>
      <p:pic>
        <p:nvPicPr>
          <p:cNvPr id="19" name="Picture 18">
            <a:extLst>
              <a:ext uri="{FF2B5EF4-FFF2-40B4-BE49-F238E27FC236}">
                <a16:creationId xmlns:a16="http://schemas.microsoft.com/office/drawing/2014/main" id="{7C985B38-2F02-BCBC-B1F3-E3B604320BA3}"/>
              </a:ext>
            </a:extLst>
          </p:cNvPr>
          <p:cNvPicPr>
            <a:picLocks noChangeAspect="1"/>
          </p:cNvPicPr>
          <p:nvPr userDrawn="1"/>
        </p:nvPicPr>
        <p:blipFill>
          <a:blip r:embed="rId4" cstate="email">
            <a:extLst>
              <a:ext uri="{28A0092B-C50C-407E-A947-70E740481C1C}">
                <a14:useLocalDpi xmlns:a14="http://schemas.microsoft.com/office/drawing/2010/main"/>
              </a:ext>
            </a:extLst>
          </a:blip>
          <a:srcRect/>
          <a:stretch/>
        </p:blipFill>
        <p:spPr>
          <a:xfrm>
            <a:off x="1483704" y="1452968"/>
            <a:ext cx="636542" cy="618417"/>
          </a:xfrm>
          <a:prstGeom prst="rect">
            <a:avLst/>
          </a:prstGeom>
        </p:spPr>
      </p:pic>
      <p:pic>
        <p:nvPicPr>
          <p:cNvPr id="20" name="Picture 19">
            <a:extLst>
              <a:ext uri="{FF2B5EF4-FFF2-40B4-BE49-F238E27FC236}">
                <a16:creationId xmlns:a16="http://schemas.microsoft.com/office/drawing/2014/main" id="{67E2C20F-CEE3-6948-9389-5B7E0E6A1A99}"/>
              </a:ext>
            </a:extLst>
          </p:cNvPr>
          <p:cNvPicPr>
            <a:picLocks noChangeAspect="1"/>
          </p:cNvPicPr>
          <p:nvPr userDrawn="1"/>
        </p:nvPicPr>
        <p:blipFill>
          <a:blip r:embed="rId4" cstate="email">
            <a:extLst>
              <a:ext uri="{28A0092B-C50C-407E-A947-70E740481C1C}">
                <a14:useLocalDpi xmlns:a14="http://schemas.microsoft.com/office/drawing/2010/main"/>
              </a:ext>
            </a:extLst>
          </a:blip>
          <a:srcRect/>
          <a:stretch/>
        </p:blipFill>
        <p:spPr>
          <a:xfrm>
            <a:off x="4348106" y="1452968"/>
            <a:ext cx="636542" cy="618417"/>
          </a:xfrm>
          <a:prstGeom prst="rect">
            <a:avLst/>
          </a:prstGeom>
        </p:spPr>
      </p:pic>
      <p:pic>
        <p:nvPicPr>
          <p:cNvPr id="21" name="Picture 20">
            <a:extLst>
              <a:ext uri="{FF2B5EF4-FFF2-40B4-BE49-F238E27FC236}">
                <a16:creationId xmlns:a16="http://schemas.microsoft.com/office/drawing/2014/main" id="{80AD321F-23A6-F580-F7FD-FA9549B1084D}"/>
              </a:ext>
            </a:extLst>
          </p:cNvPr>
          <p:cNvPicPr>
            <a:picLocks noChangeAspect="1"/>
          </p:cNvPicPr>
          <p:nvPr userDrawn="1"/>
        </p:nvPicPr>
        <p:blipFill>
          <a:blip r:embed="rId4" cstate="email">
            <a:extLst>
              <a:ext uri="{28A0092B-C50C-407E-A947-70E740481C1C}">
                <a14:useLocalDpi xmlns:a14="http://schemas.microsoft.com/office/drawing/2010/main"/>
              </a:ext>
            </a:extLst>
          </a:blip>
          <a:srcRect/>
          <a:stretch/>
        </p:blipFill>
        <p:spPr>
          <a:xfrm>
            <a:off x="7207353" y="1452968"/>
            <a:ext cx="636542" cy="618417"/>
          </a:xfrm>
          <a:prstGeom prst="rect">
            <a:avLst/>
          </a:prstGeom>
        </p:spPr>
      </p:pic>
      <p:pic>
        <p:nvPicPr>
          <p:cNvPr id="22" name="Picture 21">
            <a:extLst>
              <a:ext uri="{FF2B5EF4-FFF2-40B4-BE49-F238E27FC236}">
                <a16:creationId xmlns:a16="http://schemas.microsoft.com/office/drawing/2014/main" id="{0D0A88E4-F778-DAB4-C6B0-8A9DB5518765}"/>
              </a:ext>
            </a:extLst>
          </p:cNvPr>
          <p:cNvPicPr>
            <a:picLocks noChangeAspect="1"/>
          </p:cNvPicPr>
          <p:nvPr userDrawn="1"/>
        </p:nvPicPr>
        <p:blipFill>
          <a:blip r:embed="rId4" cstate="email">
            <a:extLst>
              <a:ext uri="{28A0092B-C50C-407E-A947-70E740481C1C}">
                <a14:useLocalDpi xmlns:a14="http://schemas.microsoft.com/office/drawing/2010/main"/>
              </a:ext>
            </a:extLst>
          </a:blip>
          <a:srcRect/>
          <a:stretch/>
        </p:blipFill>
        <p:spPr>
          <a:xfrm>
            <a:off x="10071753" y="1452968"/>
            <a:ext cx="636542" cy="618417"/>
          </a:xfrm>
          <a:prstGeom prst="rect">
            <a:avLst/>
          </a:prstGeom>
        </p:spPr>
      </p:pic>
      <p:cxnSp>
        <p:nvCxnSpPr>
          <p:cNvPr id="23" name="Conector recto 3">
            <a:extLst>
              <a:ext uri="{FF2B5EF4-FFF2-40B4-BE49-F238E27FC236}">
                <a16:creationId xmlns:a16="http://schemas.microsoft.com/office/drawing/2014/main" id="{9C656967-A27E-6CBB-F6F4-509E5C9FD11E}"/>
              </a:ext>
            </a:extLst>
          </p:cNvPr>
          <p:cNvCxnSpPr/>
          <p:nvPr userDrawn="1"/>
        </p:nvCxnSpPr>
        <p:spPr>
          <a:xfrm>
            <a:off x="-424617" y="402588"/>
            <a:ext cx="921488" cy="0"/>
          </a:xfrm>
          <a:prstGeom prst="line">
            <a:avLst/>
          </a:prstGeom>
          <a:ln w="12700">
            <a:solidFill>
              <a:srgbClr val="B1AFB8"/>
            </a:solidFill>
          </a:ln>
        </p:spPr>
        <p:style>
          <a:lnRef idx="1">
            <a:schemeClr val="accent1"/>
          </a:lnRef>
          <a:fillRef idx="0">
            <a:schemeClr val="accent1"/>
          </a:fillRef>
          <a:effectRef idx="0">
            <a:schemeClr val="accent1"/>
          </a:effectRef>
          <a:fontRef idx="minor">
            <a:schemeClr val="tx1"/>
          </a:fontRef>
        </p:style>
      </p:cxnSp>
      <p:sp>
        <p:nvSpPr>
          <p:cNvPr id="25" name="Rectángulo 4">
            <a:extLst>
              <a:ext uri="{FF2B5EF4-FFF2-40B4-BE49-F238E27FC236}">
                <a16:creationId xmlns:a16="http://schemas.microsoft.com/office/drawing/2014/main" id="{7A70412E-8904-DA2F-76FC-1E2C36E72A1C}"/>
              </a:ext>
            </a:extLst>
          </p:cNvPr>
          <p:cNvSpPr/>
          <p:nvPr userDrawn="1"/>
        </p:nvSpPr>
        <p:spPr>
          <a:xfrm>
            <a:off x="535269" y="271790"/>
            <a:ext cx="2512731" cy="261610"/>
          </a:xfrm>
          <a:prstGeom prst="rect">
            <a:avLst/>
          </a:prstGeom>
        </p:spPr>
        <p:txBody>
          <a:bodyPr wrap="square">
            <a:spAutoFit/>
          </a:bodyPr>
          <a:lstStyle/>
          <a:p>
            <a:r>
              <a:rPr lang="en-CA" sz="1100" b="1" dirty="0">
                <a:solidFill>
                  <a:srgbClr val="B1AFB8"/>
                </a:solidFill>
                <a:latin typeface="Franklin Gothic Book" charset="0"/>
                <a:ea typeface="Franklin Gothic Book" charset="0"/>
                <a:cs typeface="Franklin Gothic Book" charset="0"/>
              </a:rPr>
              <a:t>Farmtofork Presentation</a:t>
            </a:r>
            <a:endParaRPr lang="es-ES_tradnl" sz="1100" dirty="0"/>
          </a:p>
        </p:txBody>
      </p:sp>
    </p:spTree>
    <p:extLst>
      <p:ext uri="{BB962C8B-B14F-4D97-AF65-F5344CB8AC3E}">
        <p14:creationId xmlns:p14="http://schemas.microsoft.com/office/powerpoint/2010/main" val="144852624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6_Two Content">
    <p:spTree>
      <p:nvGrpSpPr>
        <p:cNvPr id="1" name=""/>
        <p:cNvGrpSpPr/>
        <p:nvPr/>
      </p:nvGrpSpPr>
      <p:grpSpPr>
        <a:xfrm>
          <a:off x="0" y="0"/>
          <a:ext cx="0" cy="0"/>
          <a:chOff x="0" y="0"/>
          <a:chExt cx="0" cy="0"/>
        </a:xfrm>
      </p:grpSpPr>
      <p:sp>
        <p:nvSpPr>
          <p:cNvPr id="9" name="Rectángulo 5">
            <a:extLst>
              <a:ext uri="{FF2B5EF4-FFF2-40B4-BE49-F238E27FC236}">
                <a16:creationId xmlns:a16="http://schemas.microsoft.com/office/drawing/2014/main" id="{BF365A52-AC37-0B7D-CFD8-5C26E936F3C5}"/>
              </a:ext>
            </a:extLst>
          </p:cNvPr>
          <p:cNvSpPr/>
          <p:nvPr userDrawn="1"/>
        </p:nvSpPr>
        <p:spPr>
          <a:xfrm>
            <a:off x="548342" y="1532964"/>
            <a:ext cx="5547658" cy="3272691"/>
          </a:xfrm>
          <a:prstGeom prst="rect">
            <a:avLst/>
          </a:prstGeom>
        </p:spPr>
        <p:txBody>
          <a:bodyPr wrap="square">
            <a:spAutoFit/>
          </a:bodyPr>
          <a:lstStyle/>
          <a:p>
            <a:pPr marL="230400" lvl="0" indent="-230400">
              <a:lnSpc>
                <a:spcPct val="90000"/>
              </a:lnSpc>
              <a:spcBef>
                <a:spcPts val="1000"/>
              </a:spcBef>
              <a:spcAft>
                <a:spcPts val="600"/>
              </a:spcAft>
              <a:buFont typeface="Arial" panose="020B0604020202020204" pitchFamily="34" charset="0"/>
              <a:buChar char="•"/>
            </a:pPr>
            <a:r>
              <a:rPr lang="en-GB" sz="2500" b="0" kern="1200" dirty="0">
                <a:solidFill>
                  <a:schemeClr val="tx1"/>
                </a:solidFill>
                <a:effectLst/>
                <a:latin typeface="Century Gothic" panose="020B0502020202020204" pitchFamily="34" charset="0"/>
                <a:ea typeface="+mn-ea"/>
                <a:cs typeface="+mn-cs"/>
              </a:rPr>
              <a:t>Shortened supply chains deliver new standards of freshness </a:t>
            </a:r>
            <a:br>
              <a:rPr lang="en-GB" sz="2500" b="0" kern="1200" dirty="0">
                <a:solidFill>
                  <a:schemeClr val="tx1"/>
                </a:solidFill>
                <a:effectLst/>
                <a:latin typeface="Century Gothic" panose="020B0502020202020204" pitchFamily="34" charset="0"/>
                <a:ea typeface="+mn-ea"/>
                <a:cs typeface="+mn-cs"/>
              </a:rPr>
            </a:br>
            <a:r>
              <a:rPr lang="en-GB" sz="2500" b="0" kern="1200" dirty="0">
                <a:solidFill>
                  <a:schemeClr val="tx1"/>
                </a:solidFill>
                <a:effectLst/>
                <a:latin typeface="Century Gothic" panose="020B0502020202020204" pitchFamily="34" charset="0"/>
                <a:ea typeface="+mn-ea"/>
                <a:cs typeface="+mn-cs"/>
              </a:rPr>
              <a:t>and sustainability</a:t>
            </a:r>
          </a:p>
          <a:p>
            <a:pPr marL="230400" lvl="0" indent="-230400">
              <a:lnSpc>
                <a:spcPct val="90000"/>
              </a:lnSpc>
              <a:spcBef>
                <a:spcPts val="1000"/>
              </a:spcBef>
              <a:spcAft>
                <a:spcPts val="600"/>
              </a:spcAft>
              <a:buFont typeface="Arial" panose="020B0604020202020204" pitchFamily="34" charset="0"/>
              <a:buChar char="•"/>
            </a:pPr>
            <a:r>
              <a:rPr lang="en-GB" sz="2500" b="0" kern="1200" dirty="0">
                <a:solidFill>
                  <a:schemeClr val="tx1"/>
                </a:solidFill>
                <a:effectLst/>
                <a:latin typeface="Century Gothic" panose="020B0502020202020204" pitchFamily="34" charset="0"/>
                <a:ea typeface="+mn-ea"/>
                <a:cs typeface="+mn-cs"/>
              </a:rPr>
              <a:t>We don’t just set new standards we surpass them</a:t>
            </a:r>
          </a:p>
          <a:p>
            <a:pPr marL="230400" lvl="0" indent="-230400">
              <a:lnSpc>
                <a:spcPct val="90000"/>
              </a:lnSpc>
              <a:spcBef>
                <a:spcPts val="1000"/>
              </a:spcBef>
              <a:spcAft>
                <a:spcPts val="600"/>
              </a:spcAft>
              <a:buFont typeface="Arial" panose="020B0604020202020204" pitchFamily="34" charset="0"/>
              <a:buChar char="•"/>
            </a:pPr>
            <a:r>
              <a:rPr lang="en-GB" sz="2500" b="0" kern="1200" dirty="0">
                <a:solidFill>
                  <a:schemeClr val="tx1"/>
                </a:solidFill>
                <a:effectLst/>
                <a:latin typeface="Century Gothic" panose="020B0502020202020204" pitchFamily="34" charset="0"/>
                <a:ea typeface="+mn-ea"/>
                <a:cs typeface="+mn-cs"/>
              </a:rPr>
              <a:t>State of the art inspection equipment sets new standards</a:t>
            </a:r>
            <a:br>
              <a:rPr lang="en-GB" sz="2500" b="0" kern="1200" dirty="0">
                <a:solidFill>
                  <a:schemeClr val="tx1"/>
                </a:solidFill>
                <a:effectLst/>
                <a:latin typeface="Century Gothic" panose="020B0502020202020204" pitchFamily="34" charset="0"/>
                <a:ea typeface="+mn-ea"/>
                <a:cs typeface="+mn-cs"/>
              </a:rPr>
            </a:br>
            <a:r>
              <a:rPr lang="en-GB" sz="2500" b="0" kern="1200" dirty="0">
                <a:solidFill>
                  <a:schemeClr val="tx1"/>
                </a:solidFill>
                <a:effectLst/>
                <a:latin typeface="Century Gothic" panose="020B0502020202020204" pitchFamily="34" charset="0"/>
                <a:ea typeface="+mn-ea"/>
                <a:cs typeface="+mn-cs"/>
              </a:rPr>
              <a:t>of accuracy</a:t>
            </a:r>
          </a:p>
        </p:txBody>
      </p:sp>
      <p:pic>
        <p:nvPicPr>
          <p:cNvPr id="11" name="Imagen 2">
            <a:extLst>
              <a:ext uri="{FF2B5EF4-FFF2-40B4-BE49-F238E27FC236}">
                <a16:creationId xmlns:a16="http://schemas.microsoft.com/office/drawing/2014/main" id="{C6517B01-A2F5-89B3-5034-C14B95B01A1D}"/>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700983" y="6413604"/>
            <a:ext cx="881417" cy="202413"/>
          </a:xfrm>
          <a:prstGeom prst="rect">
            <a:avLst/>
          </a:prstGeom>
        </p:spPr>
      </p:pic>
      <p:pic>
        <p:nvPicPr>
          <p:cNvPr id="14" name="Picture 13">
            <a:extLst>
              <a:ext uri="{FF2B5EF4-FFF2-40B4-BE49-F238E27FC236}">
                <a16:creationId xmlns:a16="http://schemas.microsoft.com/office/drawing/2014/main" id="{CD716945-323F-79CD-F278-8806161DCB37}"/>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6867076" y="-13447"/>
            <a:ext cx="4715323" cy="5243705"/>
          </a:xfrm>
          <a:prstGeom prst="rect">
            <a:avLst/>
          </a:prstGeom>
        </p:spPr>
      </p:pic>
      <p:cxnSp>
        <p:nvCxnSpPr>
          <p:cNvPr id="15" name="Conector recto 3">
            <a:extLst>
              <a:ext uri="{FF2B5EF4-FFF2-40B4-BE49-F238E27FC236}">
                <a16:creationId xmlns:a16="http://schemas.microsoft.com/office/drawing/2014/main" id="{F6F6D78B-E402-0806-BDD0-A9BF44F50254}"/>
              </a:ext>
            </a:extLst>
          </p:cNvPr>
          <p:cNvCxnSpPr/>
          <p:nvPr userDrawn="1"/>
        </p:nvCxnSpPr>
        <p:spPr>
          <a:xfrm>
            <a:off x="-424617" y="402588"/>
            <a:ext cx="921488" cy="0"/>
          </a:xfrm>
          <a:prstGeom prst="line">
            <a:avLst/>
          </a:prstGeom>
          <a:ln w="12700">
            <a:solidFill>
              <a:srgbClr val="B1AFB8"/>
            </a:solidFill>
          </a:ln>
        </p:spPr>
        <p:style>
          <a:lnRef idx="1">
            <a:schemeClr val="accent1"/>
          </a:lnRef>
          <a:fillRef idx="0">
            <a:schemeClr val="accent1"/>
          </a:fillRef>
          <a:effectRef idx="0">
            <a:schemeClr val="accent1"/>
          </a:effectRef>
          <a:fontRef idx="minor">
            <a:schemeClr val="tx1"/>
          </a:fontRef>
        </p:style>
      </p:cxnSp>
      <p:sp>
        <p:nvSpPr>
          <p:cNvPr id="17" name="Rectángulo 4">
            <a:extLst>
              <a:ext uri="{FF2B5EF4-FFF2-40B4-BE49-F238E27FC236}">
                <a16:creationId xmlns:a16="http://schemas.microsoft.com/office/drawing/2014/main" id="{816DABDD-75C4-DA83-E599-EC027C9891E5}"/>
              </a:ext>
            </a:extLst>
          </p:cNvPr>
          <p:cNvSpPr/>
          <p:nvPr userDrawn="1"/>
        </p:nvSpPr>
        <p:spPr>
          <a:xfrm>
            <a:off x="535269" y="271790"/>
            <a:ext cx="2512731" cy="261610"/>
          </a:xfrm>
          <a:prstGeom prst="rect">
            <a:avLst/>
          </a:prstGeom>
        </p:spPr>
        <p:txBody>
          <a:bodyPr wrap="square">
            <a:spAutoFit/>
          </a:bodyPr>
          <a:lstStyle/>
          <a:p>
            <a:r>
              <a:rPr lang="en-CA" sz="1100" b="1" dirty="0">
                <a:solidFill>
                  <a:srgbClr val="B1AFB8"/>
                </a:solidFill>
                <a:latin typeface="Franklin Gothic Book" charset="0"/>
                <a:ea typeface="Franklin Gothic Book" charset="0"/>
                <a:cs typeface="Franklin Gothic Book" charset="0"/>
              </a:rPr>
              <a:t>Farmtofork Presentation</a:t>
            </a:r>
            <a:endParaRPr lang="es-ES_tradnl" sz="1100" dirty="0"/>
          </a:p>
        </p:txBody>
      </p:sp>
      <p:pic>
        <p:nvPicPr>
          <p:cNvPr id="10" name="Picture 9">
            <a:extLst>
              <a:ext uri="{FF2B5EF4-FFF2-40B4-BE49-F238E27FC236}">
                <a16:creationId xmlns:a16="http://schemas.microsoft.com/office/drawing/2014/main" id="{288DA094-D3DC-AF4A-EA3F-E05C10DEBFA2}"/>
              </a:ext>
            </a:extLst>
          </p:cNvPr>
          <p:cNvPicPr>
            <a:picLocks noChangeAspect="1"/>
          </p:cNvPicPr>
          <p:nvPr userDrawn="1"/>
        </p:nvPicPr>
        <p:blipFill>
          <a:blip r:embed="rId4" cstate="email">
            <a:extLst>
              <a:ext uri="{28A0092B-C50C-407E-A947-70E740481C1C}">
                <a14:useLocalDpi xmlns:a14="http://schemas.microsoft.com/office/drawing/2010/main"/>
              </a:ext>
            </a:extLst>
          </a:blip>
          <a:srcRect/>
          <a:stretch/>
        </p:blipFill>
        <p:spPr>
          <a:xfrm>
            <a:off x="609602" y="895125"/>
            <a:ext cx="775570" cy="368479"/>
          </a:xfrm>
          <a:prstGeom prst="rect">
            <a:avLst/>
          </a:prstGeom>
        </p:spPr>
      </p:pic>
    </p:spTree>
    <p:extLst>
      <p:ext uri="{BB962C8B-B14F-4D97-AF65-F5344CB8AC3E}">
        <p14:creationId xmlns:p14="http://schemas.microsoft.com/office/powerpoint/2010/main" val="245830157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7_Two Content">
    <p:spTree>
      <p:nvGrpSpPr>
        <p:cNvPr id="1" name=""/>
        <p:cNvGrpSpPr/>
        <p:nvPr/>
      </p:nvGrpSpPr>
      <p:grpSpPr>
        <a:xfrm>
          <a:off x="0" y="0"/>
          <a:ext cx="0" cy="0"/>
          <a:chOff x="0" y="0"/>
          <a:chExt cx="0" cy="0"/>
        </a:xfrm>
      </p:grpSpPr>
      <p:pic>
        <p:nvPicPr>
          <p:cNvPr id="11" name="Imagen 2">
            <a:extLst>
              <a:ext uri="{FF2B5EF4-FFF2-40B4-BE49-F238E27FC236}">
                <a16:creationId xmlns:a16="http://schemas.microsoft.com/office/drawing/2014/main" id="{C6517B01-A2F5-89B3-5034-C14B95B01A1D}"/>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700983" y="6413604"/>
            <a:ext cx="881417" cy="202413"/>
          </a:xfrm>
          <a:prstGeom prst="rect">
            <a:avLst/>
          </a:prstGeom>
        </p:spPr>
      </p:pic>
      <p:sp>
        <p:nvSpPr>
          <p:cNvPr id="6" name="Rectángulo 5">
            <a:extLst>
              <a:ext uri="{FF2B5EF4-FFF2-40B4-BE49-F238E27FC236}">
                <a16:creationId xmlns:a16="http://schemas.microsoft.com/office/drawing/2014/main" id="{4AB49446-9FFC-A03F-D55A-B2E9CEBFD8A6}"/>
              </a:ext>
            </a:extLst>
          </p:cNvPr>
          <p:cNvSpPr/>
          <p:nvPr userDrawn="1"/>
        </p:nvSpPr>
        <p:spPr>
          <a:xfrm>
            <a:off x="548342" y="1532964"/>
            <a:ext cx="5547658" cy="3618939"/>
          </a:xfrm>
          <a:prstGeom prst="rect">
            <a:avLst/>
          </a:prstGeom>
        </p:spPr>
        <p:txBody>
          <a:bodyPr wrap="square">
            <a:spAutoFit/>
          </a:bodyPr>
          <a:lstStyle/>
          <a:p>
            <a:pPr marL="230400" lvl="0" indent="-230400">
              <a:lnSpc>
                <a:spcPct val="90000"/>
              </a:lnSpc>
              <a:spcBef>
                <a:spcPts val="1000"/>
              </a:spcBef>
              <a:spcAft>
                <a:spcPts val="600"/>
              </a:spcAft>
              <a:buFont typeface="Arial" panose="020B0604020202020204" pitchFamily="34" charset="0"/>
              <a:buChar char="•"/>
            </a:pPr>
            <a:r>
              <a:rPr lang="en-GB" sz="2500" b="0" kern="1200" dirty="0">
                <a:solidFill>
                  <a:schemeClr val="tx1"/>
                </a:solidFill>
                <a:effectLst/>
                <a:latin typeface="Century Gothic" panose="020B0502020202020204" pitchFamily="34" charset="0"/>
                <a:ea typeface="+mn-ea"/>
                <a:cs typeface="+mn-cs"/>
              </a:rPr>
              <a:t>Definitive data on melanin, gaping, cartilage, Omega </a:t>
            </a:r>
            <a:br>
              <a:rPr lang="en-GB" sz="2500" b="0" kern="1200" dirty="0">
                <a:solidFill>
                  <a:schemeClr val="tx1"/>
                </a:solidFill>
                <a:effectLst/>
                <a:latin typeface="Century Gothic" panose="020B0502020202020204" pitchFamily="34" charset="0"/>
                <a:ea typeface="+mn-ea"/>
                <a:cs typeface="+mn-cs"/>
              </a:rPr>
            </a:br>
            <a:r>
              <a:rPr lang="en-GB" sz="2500" b="0" kern="1200" dirty="0">
                <a:solidFill>
                  <a:schemeClr val="tx1"/>
                </a:solidFill>
                <a:effectLst/>
                <a:latin typeface="Century Gothic" panose="020B0502020202020204" pitchFamily="34" charset="0"/>
                <a:ea typeface="+mn-ea"/>
                <a:cs typeface="+mn-cs"/>
              </a:rPr>
              <a:t>3 levels and colour scale all collected</a:t>
            </a:r>
          </a:p>
          <a:p>
            <a:pPr marL="230400" lvl="0" indent="-230400">
              <a:lnSpc>
                <a:spcPct val="90000"/>
              </a:lnSpc>
              <a:spcBef>
                <a:spcPts val="1000"/>
              </a:spcBef>
              <a:spcAft>
                <a:spcPts val="600"/>
              </a:spcAft>
              <a:buFont typeface="Arial" panose="020B0604020202020204" pitchFamily="34" charset="0"/>
              <a:buChar char="•"/>
            </a:pPr>
            <a:r>
              <a:rPr lang="en-GB" sz="2500" b="0" kern="1200" dirty="0">
                <a:solidFill>
                  <a:schemeClr val="tx1"/>
                </a:solidFill>
                <a:effectLst/>
                <a:latin typeface="Century Gothic" panose="020B0502020202020204" pitchFamily="34" charset="0"/>
                <a:ea typeface="+mn-ea"/>
                <a:cs typeface="+mn-cs"/>
              </a:rPr>
              <a:t>Our innovations are making pathogens a thing of the past</a:t>
            </a:r>
          </a:p>
          <a:p>
            <a:pPr marL="230400" lvl="0" indent="-230400">
              <a:lnSpc>
                <a:spcPct val="90000"/>
              </a:lnSpc>
              <a:spcBef>
                <a:spcPts val="1000"/>
              </a:spcBef>
              <a:spcAft>
                <a:spcPts val="600"/>
              </a:spcAft>
              <a:buFont typeface="Arial" panose="020B0604020202020204" pitchFamily="34" charset="0"/>
              <a:buChar char="•"/>
            </a:pPr>
            <a:r>
              <a:rPr lang="en-GB" sz="2500" b="0" kern="1200" dirty="0">
                <a:solidFill>
                  <a:schemeClr val="tx1"/>
                </a:solidFill>
                <a:effectLst/>
                <a:latin typeface="Century Gothic" panose="020B0502020202020204" pitchFamily="34" charset="0"/>
                <a:ea typeface="+mn-ea"/>
                <a:cs typeface="+mn-cs"/>
              </a:rPr>
              <a:t>Our pioneering sub-chilling systems improve quality, sustainability and shelf life</a:t>
            </a:r>
          </a:p>
        </p:txBody>
      </p:sp>
      <p:pic>
        <p:nvPicPr>
          <p:cNvPr id="7" name="Picture 6">
            <a:extLst>
              <a:ext uri="{FF2B5EF4-FFF2-40B4-BE49-F238E27FC236}">
                <a16:creationId xmlns:a16="http://schemas.microsoft.com/office/drawing/2014/main" id="{100E510F-8DE5-E28D-F457-F83E1AAF2DC6}"/>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6867076" y="-13447"/>
            <a:ext cx="4715323" cy="5243705"/>
          </a:xfrm>
          <a:prstGeom prst="rect">
            <a:avLst/>
          </a:prstGeom>
        </p:spPr>
      </p:pic>
      <p:cxnSp>
        <p:nvCxnSpPr>
          <p:cNvPr id="8" name="Conector recto 3">
            <a:extLst>
              <a:ext uri="{FF2B5EF4-FFF2-40B4-BE49-F238E27FC236}">
                <a16:creationId xmlns:a16="http://schemas.microsoft.com/office/drawing/2014/main" id="{9CA500A6-5DA4-EDDA-6841-D34F6A5C9AC3}"/>
              </a:ext>
            </a:extLst>
          </p:cNvPr>
          <p:cNvCxnSpPr/>
          <p:nvPr userDrawn="1"/>
        </p:nvCxnSpPr>
        <p:spPr>
          <a:xfrm>
            <a:off x="-424617" y="402588"/>
            <a:ext cx="921488" cy="0"/>
          </a:xfrm>
          <a:prstGeom prst="line">
            <a:avLst/>
          </a:prstGeom>
          <a:ln w="12700">
            <a:solidFill>
              <a:srgbClr val="B1AFB8"/>
            </a:solidFill>
          </a:ln>
        </p:spPr>
        <p:style>
          <a:lnRef idx="1">
            <a:schemeClr val="accent1"/>
          </a:lnRef>
          <a:fillRef idx="0">
            <a:schemeClr val="accent1"/>
          </a:fillRef>
          <a:effectRef idx="0">
            <a:schemeClr val="accent1"/>
          </a:effectRef>
          <a:fontRef idx="minor">
            <a:schemeClr val="tx1"/>
          </a:fontRef>
        </p:style>
      </p:cxnSp>
      <p:sp>
        <p:nvSpPr>
          <p:cNvPr id="13" name="Rectángulo 4">
            <a:extLst>
              <a:ext uri="{FF2B5EF4-FFF2-40B4-BE49-F238E27FC236}">
                <a16:creationId xmlns:a16="http://schemas.microsoft.com/office/drawing/2014/main" id="{0B741D61-03C2-BCB7-E9EF-E81EFAB56BED}"/>
              </a:ext>
            </a:extLst>
          </p:cNvPr>
          <p:cNvSpPr/>
          <p:nvPr userDrawn="1"/>
        </p:nvSpPr>
        <p:spPr>
          <a:xfrm>
            <a:off x="535269" y="271790"/>
            <a:ext cx="2512731" cy="261610"/>
          </a:xfrm>
          <a:prstGeom prst="rect">
            <a:avLst/>
          </a:prstGeom>
        </p:spPr>
        <p:txBody>
          <a:bodyPr wrap="square">
            <a:spAutoFit/>
          </a:bodyPr>
          <a:lstStyle/>
          <a:p>
            <a:r>
              <a:rPr lang="en-CA" sz="1100" b="1" dirty="0">
                <a:solidFill>
                  <a:srgbClr val="B1AFB8"/>
                </a:solidFill>
                <a:latin typeface="Franklin Gothic Book" charset="0"/>
                <a:ea typeface="Franklin Gothic Book" charset="0"/>
                <a:cs typeface="Franklin Gothic Book" charset="0"/>
              </a:rPr>
              <a:t>Farmtofork Presentation</a:t>
            </a:r>
            <a:endParaRPr lang="es-ES_tradnl" sz="1100" dirty="0">
              <a:solidFill>
                <a:srgbClr val="B1AFB8"/>
              </a:solidFill>
            </a:endParaRPr>
          </a:p>
        </p:txBody>
      </p:sp>
      <p:pic>
        <p:nvPicPr>
          <p:cNvPr id="9" name="Picture 8">
            <a:extLst>
              <a:ext uri="{FF2B5EF4-FFF2-40B4-BE49-F238E27FC236}">
                <a16:creationId xmlns:a16="http://schemas.microsoft.com/office/drawing/2014/main" id="{65500BD1-F8F8-21AC-C830-CFA9673A8E6C}"/>
              </a:ext>
            </a:extLst>
          </p:cNvPr>
          <p:cNvPicPr>
            <a:picLocks noChangeAspect="1"/>
          </p:cNvPicPr>
          <p:nvPr userDrawn="1"/>
        </p:nvPicPr>
        <p:blipFill>
          <a:blip r:embed="rId4" cstate="email">
            <a:extLst>
              <a:ext uri="{28A0092B-C50C-407E-A947-70E740481C1C}">
                <a14:useLocalDpi xmlns:a14="http://schemas.microsoft.com/office/drawing/2010/main"/>
              </a:ext>
            </a:extLst>
          </a:blip>
          <a:srcRect/>
          <a:stretch/>
        </p:blipFill>
        <p:spPr>
          <a:xfrm>
            <a:off x="609602" y="895125"/>
            <a:ext cx="775570" cy="368479"/>
          </a:xfrm>
          <a:prstGeom prst="rect">
            <a:avLst/>
          </a:prstGeom>
        </p:spPr>
      </p:pic>
    </p:spTree>
    <p:extLst>
      <p:ext uri="{BB962C8B-B14F-4D97-AF65-F5344CB8AC3E}">
        <p14:creationId xmlns:p14="http://schemas.microsoft.com/office/powerpoint/2010/main" val="144257441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21_Title Slide">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52C2A573-C2E4-67F5-44C1-FD868C171605}"/>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0" y="1"/>
            <a:ext cx="12192000" cy="6857999"/>
          </a:xfrm>
          <a:prstGeom prst="rect">
            <a:avLst/>
          </a:prstGeom>
        </p:spPr>
      </p:pic>
      <p:pic>
        <p:nvPicPr>
          <p:cNvPr id="14" name="Imagen 5">
            <a:extLst>
              <a:ext uri="{FF2B5EF4-FFF2-40B4-BE49-F238E27FC236}">
                <a16:creationId xmlns:a16="http://schemas.microsoft.com/office/drawing/2014/main" id="{0A999DAE-3420-BEA2-005B-B3E8B7BBF391}"/>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700984" y="6413604"/>
            <a:ext cx="881416" cy="202413"/>
          </a:xfrm>
          <a:prstGeom prst="rect">
            <a:avLst/>
          </a:prstGeom>
        </p:spPr>
      </p:pic>
    </p:spTree>
    <p:extLst>
      <p:ext uri="{BB962C8B-B14F-4D97-AF65-F5344CB8AC3E}">
        <p14:creationId xmlns:p14="http://schemas.microsoft.com/office/powerpoint/2010/main" val="159406599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22_Title Slide">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52C2A573-C2E4-67F5-44C1-FD868C171605}"/>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1"/>
            <a:ext cx="12191999" cy="6857999"/>
          </a:xfrm>
          <a:prstGeom prst="rect">
            <a:avLst/>
          </a:prstGeom>
        </p:spPr>
      </p:pic>
      <p:pic>
        <p:nvPicPr>
          <p:cNvPr id="14" name="Imagen 5">
            <a:extLst>
              <a:ext uri="{FF2B5EF4-FFF2-40B4-BE49-F238E27FC236}">
                <a16:creationId xmlns:a16="http://schemas.microsoft.com/office/drawing/2014/main" id="{0A999DAE-3420-BEA2-005B-B3E8B7BBF391}"/>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700984" y="6413604"/>
            <a:ext cx="881416" cy="202413"/>
          </a:xfrm>
          <a:prstGeom prst="rect">
            <a:avLst/>
          </a:prstGeom>
        </p:spPr>
      </p:pic>
    </p:spTree>
    <p:extLst>
      <p:ext uri="{BB962C8B-B14F-4D97-AF65-F5344CB8AC3E}">
        <p14:creationId xmlns:p14="http://schemas.microsoft.com/office/powerpoint/2010/main" val="407527232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20_Title Slide">
    <p:spTree>
      <p:nvGrpSpPr>
        <p:cNvPr id="1" name=""/>
        <p:cNvGrpSpPr/>
        <p:nvPr/>
      </p:nvGrpSpPr>
      <p:grpSpPr>
        <a:xfrm>
          <a:off x="0" y="0"/>
          <a:ext cx="0" cy="0"/>
          <a:chOff x="0" y="0"/>
          <a:chExt cx="0" cy="0"/>
        </a:xfrm>
      </p:grpSpPr>
      <p:pic>
        <p:nvPicPr>
          <p:cNvPr id="2" name="1280x1792 MOWI PRODUCT - Salmon Texture" descr="1280x1792 MOWI PRODUCT - Salmon Texture">
            <a:hlinkClick r:id="" action="ppaction://media"/>
            <a:extLst>
              <a:ext uri="{FF2B5EF4-FFF2-40B4-BE49-F238E27FC236}">
                <a16:creationId xmlns:a16="http://schemas.microsoft.com/office/drawing/2014/main" id="{42C929FD-65C9-6115-F99F-A138C8F93634}"/>
              </a:ext>
            </a:extLst>
          </p:cNvPr>
          <p:cNvPicPr>
            <a:picLocks noChangeAspect="1"/>
          </p:cNvPicPr>
          <p:nvPr userDrawn="1">
            <a:videoFile r:link="rId2"/>
            <p:extLst>
              <p:ext uri="{DAA4B4D4-6D71-4841-9C94-3DE7FCFB9230}">
                <p14:media xmlns:p14="http://schemas.microsoft.com/office/powerpoint/2010/main" r:embed="rId1"/>
              </p:ext>
            </p:extLst>
          </p:nvPr>
        </p:nvPicPr>
        <p:blipFill rotWithShape="1">
          <a:blip r:embed="rId4"/>
          <a:srcRect t="59673"/>
          <a:stretch/>
        </p:blipFill>
        <p:spPr>
          <a:xfrm>
            <a:off x="0" y="0"/>
            <a:ext cx="12192000" cy="6882764"/>
          </a:xfrm>
          <a:prstGeom prst="rect">
            <a:avLst/>
          </a:prstGeom>
        </p:spPr>
      </p:pic>
      <p:pic>
        <p:nvPicPr>
          <p:cNvPr id="14" name="Imagen 5">
            <a:extLst>
              <a:ext uri="{FF2B5EF4-FFF2-40B4-BE49-F238E27FC236}">
                <a16:creationId xmlns:a16="http://schemas.microsoft.com/office/drawing/2014/main" id="{0A999DAE-3420-BEA2-005B-B3E8B7BBF391}"/>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10700984" y="6413604"/>
            <a:ext cx="881416" cy="202413"/>
          </a:xfrm>
          <a:prstGeom prst="rect">
            <a:avLst/>
          </a:prstGeom>
        </p:spPr>
      </p:pic>
      <p:sp>
        <p:nvSpPr>
          <p:cNvPr id="15" name="Rectángulo 5">
            <a:extLst>
              <a:ext uri="{FF2B5EF4-FFF2-40B4-BE49-F238E27FC236}">
                <a16:creationId xmlns:a16="http://schemas.microsoft.com/office/drawing/2014/main" id="{E2032094-0609-AA9A-E92C-35660187CB3E}"/>
              </a:ext>
            </a:extLst>
          </p:cNvPr>
          <p:cNvSpPr/>
          <p:nvPr userDrawn="1"/>
        </p:nvSpPr>
        <p:spPr>
          <a:xfrm>
            <a:off x="3701117" y="3469341"/>
            <a:ext cx="4789766" cy="1938992"/>
          </a:xfrm>
          <a:prstGeom prst="rect">
            <a:avLst/>
          </a:prstGeom>
        </p:spPr>
        <p:txBody>
          <a:bodyPr wrap="square">
            <a:spAutoFit/>
          </a:bodyPr>
          <a:lstStyle/>
          <a:p>
            <a:pPr algn="ctr"/>
            <a:r>
              <a:rPr lang="en-CA" sz="6000" b="1" dirty="0">
                <a:solidFill>
                  <a:schemeClr val="bg1"/>
                </a:solidFill>
                <a:latin typeface="Century Gothic" panose="020B0502020202020204" pitchFamily="34" charset="0"/>
                <a:ea typeface="Franklin Gothic Book" charset="0"/>
                <a:cs typeface="Franklin Gothic Book" charset="0"/>
              </a:rPr>
              <a:t>Product &amp; Innovation</a:t>
            </a:r>
            <a:endParaRPr lang="es-ES_tradnl" sz="6000" b="1" dirty="0">
              <a:solidFill>
                <a:schemeClr val="bg1"/>
              </a:solidFill>
              <a:latin typeface="Century Gothic" panose="020B0502020202020204" pitchFamily="34" charset="0"/>
            </a:endParaRPr>
          </a:p>
        </p:txBody>
      </p:sp>
      <p:pic>
        <p:nvPicPr>
          <p:cNvPr id="8" name="Picture 7">
            <a:extLst>
              <a:ext uri="{FF2B5EF4-FFF2-40B4-BE49-F238E27FC236}">
                <a16:creationId xmlns:a16="http://schemas.microsoft.com/office/drawing/2014/main" id="{773A4EC8-5A4B-4449-3D6D-5C2D8795607F}"/>
              </a:ext>
            </a:extLst>
          </p:cNvPr>
          <p:cNvPicPr>
            <a:picLocks noChangeAspect="1"/>
          </p:cNvPicPr>
          <p:nvPr userDrawn="1"/>
        </p:nvPicPr>
        <p:blipFill>
          <a:blip r:embed="rId6" cstate="email">
            <a:extLst>
              <a:ext uri="{28A0092B-C50C-407E-A947-70E740481C1C}">
                <a14:useLocalDpi xmlns:a14="http://schemas.microsoft.com/office/drawing/2010/main"/>
              </a:ext>
            </a:extLst>
          </a:blip>
          <a:srcRect/>
          <a:stretch/>
        </p:blipFill>
        <p:spPr>
          <a:xfrm>
            <a:off x="5384447" y="1756681"/>
            <a:ext cx="1423104" cy="1564023"/>
          </a:xfrm>
          <a:prstGeom prst="rect">
            <a:avLst/>
          </a:prstGeom>
        </p:spPr>
      </p:pic>
    </p:spTree>
    <p:extLst>
      <p:ext uri="{BB962C8B-B14F-4D97-AF65-F5344CB8AC3E}">
        <p14:creationId xmlns:p14="http://schemas.microsoft.com/office/powerpoint/2010/main" val="11871988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2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video>
              <p:cMediaNode>
                <p:cTn id="8" repeatCount="indefinite" fill="hold" display="0">
                  <p:stCondLst>
                    <p:cond delay="indefinite"/>
                  </p:stCondLst>
                </p:cTn>
                <p:tgtEl>
                  <p:spTgt spid="2"/>
                </p:tgtEl>
              </p:cMediaNode>
            </p:video>
            <p:seq concurrent="1" nextAc="seek">
              <p:cTn id="9" restart="whenNotActive" fill="hold" evtFilter="cancelBubble" nodeType="interactiveSeq">
                <p:stCondLst>
                  <p:cond evt="onClick" delay="0">
                    <p:tgtEl>
                      <p:spTgt spid="2"/>
                    </p:tgtEl>
                  </p:cond>
                </p:stCondLst>
                <p:endSync evt="end" delay="0">
                  <p:rtn val="all"/>
                </p:endSync>
                <p:childTnLst>
                  <p:par>
                    <p:cTn id="10" fill="hold">
                      <p:stCondLst>
                        <p:cond delay="0"/>
                      </p:stCondLst>
                      <p:childTnLst>
                        <p:par>
                          <p:cTn id="11" fill="hold">
                            <p:stCondLst>
                              <p:cond delay="0"/>
                            </p:stCondLst>
                            <p:childTnLst>
                              <p:par>
                                <p:cTn id="12" presetID="2" presetClass="mediacall" presetSubtype="0" fill="hold" nodeType="clickEffect">
                                  <p:stCondLst>
                                    <p:cond delay="0"/>
                                  </p:stCondLst>
                                  <p:childTnLst>
                                    <p:cmd type="call" cmd="togglePause">
                                      <p:cBhvr>
                                        <p:cTn id="13" dur="1" fill="hold"/>
                                        <p:tgtEl>
                                          <p:spTgt spid="2"/>
                                        </p:tgtEl>
                                      </p:cBhvr>
                                    </p:cmd>
                                  </p:childTnLst>
                                </p:cTn>
                              </p:par>
                            </p:childTnLst>
                          </p:cTn>
                        </p:par>
                      </p:childTnLst>
                    </p:cTn>
                  </p:par>
                </p:childTnLst>
              </p:cTn>
              <p:nextCondLst>
                <p:cond evt="onClick" delay="0">
                  <p:tgtEl>
                    <p:spTgt spid="2"/>
                  </p:tgtEl>
                </p:cond>
              </p:nextCondLst>
            </p:seq>
          </p:childTnLst>
        </p:cTn>
      </p:par>
    </p:tn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8_Two Conten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EE8BDBD-C248-45AE-2932-32D09B50F231}"/>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7436224" y="1322265"/>
            <a:ext cx="5787462" cy="1453128"/>
          </a:xfrm>
          <a:prstGeom prst="rect">
            <a:avLst/>
          </a:prstGeom>
        </p:spPr>
      </p:pic>
      <p:sp>
        <p:nvSpPr>
          <p:cNvPr id="9" name="Rectángulo 5">
            <a:extLst>
              <a:ext uri="{FF2B5EF4-FFF2-40B4-BE49-F238E27FC236}">
                <a16:creationId xmlns:a16="http://schemas.microsoft.com/office/drawing/2014/main" id="{BF365A52-AC37-0B7D-CFD8-5C26E936F3C5}"/>
              </a:ext>
            </a:extLst>
          </p:cNvPr>
          <p:cNvSpPr/>
          <p:nvPr userDrawn="1"/>
        </p:nvSpPr>
        <p:spPr>
          <a:xfrm>
            <a:off x="548343" y="1532963"/>
            <a:ext cx="6793752" cy="2580194"/>
          </a:xfrm>
          <a:prstGeom prst="rect">
            <a:avLst/>
          </a:prstGeom>
        </p:spPr>
        <p:txBody>
          <a:bodyPr wrap="square">
            <a:spAutoFit/>
          </a:bodyPr>
          <a:lstStyle/>
          <a:p>
            <a:pPr marL="230400" lvl="0" indent="-230400">
              <a:lnSpc>
                <a:spcPct val="90000"/>
              </a:lnSpc>
              <a:spcBef>
                <a:spcPts val="1000"/>
              </a:spcBef>
              <a:spcAft>
                <a:spcPts val="600"/>
              </a:spcAft>
              <a:buFont typeface="Arial" panose="020B0604020202020204" pitchFamily="34" charset="0"/>
              <a:buChar char="•"/>
            </a:pPr>
            <a:r>
              <a:rPr lang="es-ES_tradnl" sz="2500" b="0" dirty="0" err="1">
                <a:solidFill>
                  <a:schemeClr val="tx1"/>
                </a:solidFill>
                <a:latin typeface="Century Gothic" panose="020B0502020202020204" pitchFamily="34" charset="0"/>
              </a:rPr>
              <a:t>Enhancing</a:t>
            </a:r>
            <a:r>
              <a:rPr lang="es-ES_tradnl" sz="2500" b="0" dirty="0">
                <a:solidFill>
                  <a:schemeClr val="tx1"/>
                </a:solidFill>
                <a:latin typeface="Century Gothic" panose="020B0502020202020204" pitchFamily="34" charset="0"/>
              </a:rPr>
              <a:t> </a:t>
            </a:r>
            <a:r>
              <a:rPr lang="es-ES_tradnl" sz="2500" b="0" dirty="0" err="1">
                <a:solidFill>
                  <a:schemeClr val="tx1"/>
                </a:solidFill>
                <a:latin typeface="Century Gothic" panose="020B0502020202020204" pitchFamily="34" charset="0"/>
              </a:rPr>
              <a:t>our</a:t>
            </a:r>
            <a:r>
              <a:rPr lang="es-ES_tradnl" sz="2500" b="0" dirty="0">
                <a:solidFill>
                  <a:schemeClr val="tx1"/>
                </a:solidFill>
                <a:latin typeface="Century Gothic" panose="020B0502020202020204" pitchFamily="34" charset="0"/>
              </a:rPr>
              <a:t> </a:t>
            </a:r>
            <a:r>
              <a:rPr lang="es-ES_tradnl" sz="2500" b="0" dirty="0" err="1">
                <a:solidFill>
                  <a:schemeClr val="tx1"/>
                </a:solidFill>
                <a:latin typeface="Century Gothic" panose="020B0502020202020204" pitchFamily="34" charset="0"/>
              </a:rPr>
              <a:t>value</a:t>
            </a:r>
            <a:r>
              <a:rPr lang="es-ES_tradnl" sz="2500" b="0" dirty="0">
                <a:solidFill>
                  <a:schemeClr val="tx1"/>
                </a:solidFill>
                <a:latin typeface="Century Gothic" panose="020B0502020202020204" pitchFamily="34" charset="0"/>
              </a:rPr>
              <a:t> </a:t>
            </a:r>
            <a:r>
              <a:rPr lang="es-ES_tradnl" sz="2500" b="0" dirty="0" err="1">
                <a:solidFill>
                  <a:schemeClr val="tx1"/>
                </a:solidFill>
                <a:latin typeface="Century Gothic" panose="020B0502020202020204" pitchFamily="34" charset="0"/>
              </a:rPr>
              <a:t>chain</a:t>
            </a:r>
            <a:r>
              <a:rPr lang="es-ES_tradnl" sz="2500" b="0" dirty="0">
                <a:solidFill>
                  <a:schemeClr val="tx1"/>
                </a:solidFill>
                <a:latin typeface="Century Gothic" panose="020B0502020202020204" pitchFamily="34" charset="0"/>
              </a:rPr>
              <a:t> </a:t>
            </a:r>
            <a:r>
              <a:rPr lang="es-ES_tradnl" sz="2500" b="0" dirty="0" err="1">
                <a:solidFill>
                  <a:schemeClr val="tx1"/>
                </a:solidFill>
                <a:latin typeface="Century Gothic" panose="020B0502020202020204" pitchFamily="34" charset="0"/>
              </a:rPr>
              <a:t>by</a:t>
            </a:r>
            <a:r>
              <a:rPr lang="es-ES_tradnl" sz="2500" b="0" dirty="0">
                <a:solidFill>
                  <a:schemeClr val="tx1"/>
                </a:solidFill>
                <a:latin typeface="Century Gothic" panose="020B0502020202020204" pitchFamily="34" charset="0"/>
              </a:rPr>
              <a:t> </a:t>
            </a:r>
            <a:r>
              <a:rPr lang="es-ES_tradnl" sz="2500" b="0" dirty="0" err="1">
                <a:solidFill>
                  <a:schemeClr val="tx1"/>
                </a:solidFill>
                <a:latin typeface="Century Gothic" panose="020B0502020202020204" pitchFamily="34" charset="0"/>
              </a:rPr>
              <a:t>setting</a:t>
            </a:r>
            <a:r>
              <a:rPr lang="es-ES_tradnl" sz="2500" b="0" dirty="0">
                <a:solidFill>
                  <a:schemeClr val="tx1"/>
                </a:solidFill>
                <a:latin typeface="Century Gothic" panose="020B0502020202020204" pitchFamily="34" charset="0"/>
              </a:rPr>
              <a:t> new </a:t>
            </a:r>
            <a:r>
              <a:rPr lang="es-ES_tradnl" sz="2500" b="0" dirty="0" err="1">
                <a:solidFill>
                  <a:schemeClr val="tx1"/>
                </a:solidFill>
                <a:latin typeface="Century Gothic" panose="020B0502020202020204" pitchFamily="34" charset="0"/>
              </a:rPr>
              <a:t>standards</a:t>
            </a:r>
            <a:r>
              <a:rPr lang="es-ES_tradnl" sz="2500" b="0" dirty="0">
                <a:solidFill>
                  <a:schemeClr val="tx1"/>
                </a:solidFill>
                <a:latin typeface="Century Gothic" panose="020B0502020202020204" pitchFamily="34" charset="0"/>
              </a:rPr>
              <a:t> </a:t>
            </a:r>
            <a:r>
              <a:rPr lang="es-ES_tradnl" sz="2500" b="0" dirty="0" err="1">
                <a:solidFill>
                  <a:schemeClr val="tx1"/>
                </a:solidFill>
                <a:latin typeface="Century Gothic" panose="020B0502020202020204" pitchFamily="34" charset="0"/>
              </a:rPr>
              <a:t>of</a:t>
            </a:r>
            <a:r>
              <a:rPr lang="es-ES_tradnl" sz="2500" b="0" dirty="0">
                <a:solidFill>
                  <a:schemeClr val="tx1"/>
                </a:solidFill>
                <a:latin typeface="Century Gothic" panose="020B0502020202020204" pitchFamily="34" charset="0"/>
              </a:rPr>
              <a:t> </a:t>
            </a:r>
            <a:r>
              <a:rPr lang="es-ES_tradnl" sz="2500" b="0" dirty="0" err="1">
                <a:solidFill>
                  <a:schemeClr val="tx1"/>
                </a:solidFill>
                <a:latin typeface="Century Gothic" panose="020B0502020202020204" pitchFamily="34" charset="0"/>
              </a:rPr>
              <a:t>product</a:t>
            </a:r>
            <a:r>
              <a:rPr lang="es-ES_tradnl" sz="2500" b="0" dirty="0">
                <a:solidFill>
                  <a:schemeClr val="tx1"/>
                </a:solidFill>
                <a:latin typeface="Century Gothic" panose="020B0502020202020204" pitchFamily="34" charset="0"/>
              </a:rPr>
              <a:t> </a:t>
            </a:r>
            <a:r>
              <a:rPr lang="es-ES_tradnl" sz="2500" b="0" dirty="0" err="1">
                <a:solidFill>
                  <a:schemeClr val="tx1"/>
                </a:solidFill>
                <a:latin typeface="Century Gothic" panose="020B0502020202020204" pitchFamily="34" charset="0"/>
              </a:rPr>
              <a:t>innovation</a:t>
            </a:r>
            <a:endParaRPr lang="es-ES_tradnl" sz="2500" b="0" dirty="0">
              <a:solidFill>
                <a:schemeClr val="tx1"/>
              </a:solidFill>
              <a:latin typeface="Century Gothic" panose="020B0502020202020204" pitchFamily="34" charset="0"/>
            </a:endParaRPr>
          </a:p>
          <a:p>
            <a:pPr marL="230400" lvl="0" indent="-230400">
              <a:lnSpc>
                <a:spcPct val="90000"/>
              </a:lnSpc>
              <a:spcBef>
                <a:spcPts val="1000"/>
              </a:spcBef>
              <a:spcAft>
                <a:spcPts val="600"/>
              </a:spcAft>
              <a:buFont typeface="Arial" panose="020B0604020202020204" pitchFamily="34" charset="0"/>
              <a:buChar char="•"/>
            </a:pPr>
            <a:r>
              <a:rPr lang="es-ES_tradnl" sz="2500" b="0" dirty="0">
                <a:solidFill>
                  <a:schemeClr val="tx1"/>
                </a:solidFill>
                <a:latin typeface="Century Gothic" panose="020B0502020202020204" pitchFamily="34" charset="0"/>
              </a:rPr>
              <a:t>No </a:t>
            </a:r>
            <a:r>
              <a:rPr lang="es-ES_tradnl" sz="2500" b="0" dirty="0" err="1">
                <a:solidFill>
                  <a:schemeClr val="tx1"/>
                </a:solidFill>
                <a:latin typeface="Century Gothic" panose="020B0502020202020204" pitchFamily="34" charset="0"/>
              </a:rPr>
              <a:t>one</a:t>
            </a:r>
            <a:r>
              <a:rPr lang="es-ES_tradnl" sz="2500" b="0" dirty="0">
                <a:solidFill>
                  <a:schemeClr val="tx1"/>
                </a:solidFill>
                <a:latin typeface="Century Gothic" panose="020B0502020202020204" pitchFamily="34" charset="0"/>
              </a:rPr>
              <a:t> has more </a:t>
            </a:r>
            <a:r>
              <a:rPr lang="es-ES_tradnl" sz="2500" b="0" dirty="0" err="1">
                <a:solidFill>
                  <a:schemeClr val="tx1"/>
                </a:solidFill>
                <a:latin typeface="Century Gothic" panose="020B0502020202020204" pitchFamily="34" charset="0"/>
              </a:rPr>
              <a:t>resources</a:t>
            </a:r>
            <a:r>
              <a:rPr lang="es-ES_tradnl" sz="2500" b="0" dirty="0">
                <a:solidFill>
                  <a:schemeClr val="tx1"/>
                </a:solidFill>
                <a:latin typeface="Century Gothic" panose="020B0502020202020204" pitchFamily="34" charset="0"/>
              </a:rPr>
              <a:t> </a:t>
            </a:r>
            <a:r>
              <a:rPr lang="es-ES_tradnl" sz="2500" b="0" dirty="0" err="1">
                <a:solidFill>
                  <a:schemeClr val="tx1"/>
                </a:solidFill>
                <a:latin typeface="Century Gothic" panose="020B0502020202020204" pitchFamily="34" charset="0"/>
              </a:rPr>
              <a:t>to</a:t>
            </a:r>
            <a:r>
              <a:rPr lang="es-ES_tradnl" sz="2500" b="0" dirty="0">
                <a:solidFill>
                  <a:schemeClr val="tx1"/>
                </a:solidFill>
                <a:latin typeface="Century Gothic" panose="020B0502020202020204" pitchFamily="34" charset="0"/>
              </a:rPr>
              <a:t> explore </a:t>
            </a:r>
            <a:r>
              <a:rPr lang="es-ES_tradnl" sz="2500" b="0" dirty="0" err="1">
                <a:solidFill>
                  <a:schemeClr val="tx1"/>
                </a:solidFill>
                <a:latin typeface="Century Gothic" panose="020B0502020202020204" pitchFamily="34" charset="0"/>
              </a:rPr>
              <a:t>the</a:t>
            </a:r>
            <a:r>
              <a:rPr lang="es-ES_tradnl" sz="2500" b="0" dirty="0">
                <a:solidFill>
                  <a:schemeClr val="tx1"/>
                </a:solidFill>
                <a:latin typeface="Century Gothic" panose="020B0502020202020204" pitchFamily="34" charset="0"/>
              </a:rPr>
              <a:t> </a:t>
            </a:r>
            <a:r>
              <a:rPr lang="es-ES_tradnl" sz="2500" b="0" dirty="0" err="1">
                <a:solidFill>
                  <a:schemeClr val="tx1"/>
                </a:solidFill>
                <a:latin typeface="Century Gothic" panose="020B0502020202020204" pitchFamily="34" charset="0"/>
              </a:rPr>
              <a:t>next</a:t>
            </a:r>
            <a:r>
              <a:rPr lang="es-ES_tradnl" sz="2500" b="0" dirty="0">
                <a:solidFill>
                  <a:schemeClr val="tx1"/>
                </a:solidFill>
                <a:latin typeface="Century Gothic" panose="020B0502020202020204" pitchFamily="34" charset="0"/>
              </a:rPr>
              <a:t> </a:t>
            </a:r>
            <a:r>
              <a:rPr lang="es-ES_tradnl" sz="2500" b="0" dirty="0" err="1">
                <a:solidFill>
                  <a:schemeClr val="tx1"/>
                </a:solidFill>
                <a:latin typeface="Century Gothic" panose="020B0502020202020204" pitchFamily="34" charset="0"/>
              </a:rPr>
              <a:t>generation</a:t>
            </a:r>
            <a:r>
              <a:rPr lang="es-ES_tradnl" sz="2500" b="0" dirty="0">
                <a:solidFill>
                  <a:schemeClr val="tx1"/>
                </a:solidFill>
                <a:latin typeface="Century Gothic" panose="020B0502020202020204" pitchFamily="34" charset="0"/>
              </a:rPr>
              <a:t> </a:t>
            </a:r>
            <a:r>
              <a:rPr lang="es-ES_tradnl" sz="2500" b="0" dirty="0" err="1">
                <a:solidFill>
                  <a:schemeClr val="tx1"/>
                </a:solidFill>
                <a:latin typeface="Century Gothic" panose="020B0502020202020204" pitchFamily="34" charset="0"/>
              </a:rPr>
              <a:t>of</a:t>
            </a:r>
            <a:r>
              <a:rPr lang="es-ES_tradnl" sz="2500" b="0" dirty="0">
                <a:solidFill>
                  <a:schemeClr val="tx1"/>
                </a:solidFill>
                <a:latin typeface="Century Gothic" panose="020B0502020202020204" pitchFamily="34" charset="0"/>
              </a:rPr>
              <a:t> </a:t>
            </a:r>
            <a:r>
              <a:rPr lang="es-ES_tradnl" sz="2500" b="0" dirty="0" err="1">
                <a:solidFill>
                  <a:schemeClr val="tx1"/>
                </a:solidFill>
                <a:latin typeface="Century Gothic" panose="020B0502020202020204" pitchFamily="34" charset="0"/>
              </a:rPr>
              <a:t>salmon</a:t>
            </a:r>
            <a:r>
              <a:rPr lang="es-ES_tradnl" sz="2500" b="0" dirty="0">
                <a:solidFill>
                  <a:schemeClr val="tx1"/>
                </a:solidFill>
                <a:latin typeface="Century Gothic" panose="020B0502020202020204" pitchFamily="34" charset="0"/>
              </a:rPr>
              <a:t> </a:t>
            </a:r>
            <a:r>
              <a:rPr lang="es-ES_tradnl" sz="2500" b="0" dirty="0" err="1">
                <a:solidFill>
                  <a:schemeClr val="tx1"/>
                </a:solidFill>
                <a:latin typeface="Century Gothic" panose="020B0502020202020204" pitchFamily="34" charset="0"/>
              </a:rPr>
              <a:t>products</a:t>
            </a:r>
            <a:endParaRPr lang="es-ES_tradnl" sz="2500" b="0" dirty="0">
              <a:solidFill>
                <a:schemeClr val="tx1"/>
              </a:solidFill>
              <a:latin typeface="Century Gothic" panose="020B0502020202020204" pitchFamily="34" charset="0"/>
            </a:endParaRPr>
          </a:p>
          <a:p>
            <a:pPr marL="230400" marR="0" lvl="0" indent="-230400" algn="l" defTabSz="914400" rtl="0" eaLnBrk="1" fontAlgn="auto" latinLnBrk="0" hangingPunct="1">
              <a:lnSpc>
                <a:spcPct val="90000"/>
              </a:lnSpc>
              <a:spcBef>
                <a:spcPts val="1000"/>
              </a:spcBef>
              <a:spcAft>
                <a:spcPts val="600"/>
              </a:spcAft>
              <a:buClrTx/>
              <a:buSzTx/>
              <a:buFont typeface="Arial" panose="020B0604020202020204" pitchFamily="34" charset="0"/>
              <a:buChar char="•"/>
              <a:tabLst/>
              <a:defRPr/>
            </a:pPr>
            <a:r>
              <a:rPr lang="es-ES_tradnl" sz="2500" b="0" dirty="0" err="1">
                <a:solidFill>
                  <a:schemeClr val="tx1"/>
                </a:solidFill>
                <a:latin typeface="Century Gothic" panose="020B0502020202020204" pitchFamily="34" charset="0"/>
              </a:rPr>
              <a:t>Drawing</a:t>
            </a:r>
            <a:r>
              <a:rPr lang="es-ES_tradnl" sz="2500" b="0" dirty="0">
                <a:solidFill>
                  <a:schemeClr val="tx1"/>
                </a:solidFill>
                <a:latin typeface="Century Gothic" panose="020B0502020202020204" pitchFamily="34" charset="0"/>
              </a:rPr>
              <a:t> </a:t>
            </a:r>
            <a:r>
              <a:rPr lang="es-ES_tradnl" sz="2500" b="0" dirty="0" err="1">
                <a:solidFill>
                  <a:schemeClr val="tx1"/>
                </a:solidFill>
                <a:latin typeface="Century Gothic" panose="020B0502020202020204" pitchFamily="34" charset="0"/>
              </a:rPr>
              <a:t>on</a:t>
            </a:r>
            <a:r>
              <a:rPr lang="es-ES_tradnl" sz="2500" b="0" dirty="0">
                <a:solidFill>
                  <a:schemeClr val="tx1"/>
                </a:solidFill>
                <a:latin typeface="Century Gothic" panose="020B0502020202020204" pitchFamily="34" charset="0"/>
              </a:rPr>
              <a:t> global </a:t>
            </a:r>
            <a:r>
              <a:rPr lang="es-ES_tradnl" sz="2500" b="0" dirty="0" err="1">
                <a:solidFill>
                  <a:schemeClr val="tx1"/>
                </a:solidFill>
                <a:latin typeface="Century Gothic" panose="020B0502020202020204" pitchFamily="34" charset="0"/>
              </a:rPr>
              <a:t>expertise</a:t>
            </a:r>
            <a:r>
              <a:rPr lang="es-ES_tradnl" sz="2500" b="0" dirty="0">
                <a:solidFill>
                  <a:schemeClr val="tx1"/>
                </a:solidFill>
                <a:latin typeface="Century Gothic" panose="020B0502020202020204" pitchFamily="34" charset="0"/>
              </a:rPr>
              <a:t> </a:t>
            </a:r>
            <a:r>
              <a:rPr lang="es-ES_tradnl" sz="2500" b="0" dirty="0" err="1">
                <a:solidFill>
                  <a:schemeClr val="tx1"/>
                </a:solidFill>
                <a:latin typeface="Century Gothic" panose="020B0502020202020204" pitchFamily="34" charset="0"/>
              </a:rPr>
              <a:t>to</a:t>
            </a:r>
            <a:r>
              <a:rPr lang="es-ES_tradnl" sz="2500" b="0" dirty="0">
                <a:solidFill>
                  <a:schemeClr val="tx1"/>
                </a:solidFill>
                <a:latin typeface="Century Gothic" panose="020B0502020202020204" pitchFamily="34" charset="0"/>
              </a:rPr>
              <a:t> share </a:t>
            </a:r>
            <a:r>
              <a:rPr lang="es-ES_tradnl" sz="2500" b="0" dirty="0" err="1">
                <a:solidFill>
                  <a:schemeClr val="tx1"/>
                </a:solidFill>
                <a:latin typeface="Century Gothic" panose="020B0502020202020204" pitchFamily="34" charset="0"/>
              </a:rPr>
              <a:t>inspired</a:t>
            </a:r>
            <a:r>
              <a:rPr lang="es-ES_tradnl" sz="2500" b="0" dirty="0">
                <a:solidFill>
                  <a:schemeClr val="tx1"/>
                </a:solidFill>
                <a:latin typeface="Century Gothic" panose="020B0502020202020204" pitchFamily="34" charset="0"/>
              </a:rPr>
              <a:t> </a:t>
            </a:r>
            <a:r>
              <a:rPr lang="es-ES_tradnl" sz="2500" b="0" dirty="0" err="1">
                <a:solidFill>
                  <a:schemeClr val="tx1"/>
                </a:solidFill>
                <a:latin typeface="Century Gothic" panose="020B0502020202020204" pitchFamily="34" charset="0"/>
              </a:rPr>
              <a:t>thinking</a:t>
            </a:r>
            <a:r>
              <a:rPr lang="es-ES_tradnl" sz="2500" b="0" dirty="0">
                <a:solidFill>
                  <a:schemeClr val="tx1"/>
                </a:solidFill>
                <a:latin typeface="Century Gothic" panose="020B0502020202020204" pitchFamily="34" charset="0"/>
              </a:rPr>
              <a:t> </a:t>
            </a:r>
            <a:r>
              <a:rPr lang="es-ES_tradnl" sz="2500" b="0" dirty="0" err="1">
                <a:solidFill>
                  <a:schemeClr val="tx1"/>
                </a:solidFill>
                <a:latin typeface="Century Gothic" panose="020B0502020202020204" pitchFamily="34" charset="0"/>
              </a:rPr>
              <a:t>with</a:t>
            </a:r>
            <a:r>
              <a:rPr lang="es-ES_tradnl" sz="2500" b="0" dirty="0">
                <a:solidFill>
                  <a:schemeClr val="tx1"/>
                </a:solidFill>
                <a:latin typeface="Century Gothic" panose="020B0502020202020204" pitchFamily="34" charset="0"/>
              </a:rPr>
              <a:t> </a:t>
            </a:r>
            <a:r>
              <a:rPr lang="es-ES_tradnl" sz="2500" b="0" dirty="0" err="1">
                <a:solidFill>
                  <a:schemeClr val="tx1"/>
                </a:solidFill>
                <a:latin typeface="Century Gothic" panose="020B0502020202020204" pitchFamily="34" charset="0"/>
              </a:rPr>
              <a:t>customers</a:t>
            </a:r>
            <a:endParaRPr lang="es-ES_tradnl" sz="2500" b="1" dirty="0">
              <a:solidFill>
                <a:schemeClr val="tx1"/>
              </a:solidFill>
              <a:latin typeface="Century Gothic" panose="020B0502020202020204" pitchFamily="34" charset="0"/>
            </a:endParaRPr>
          </a:p>
        </p:txBody>
      </p:sp>
      <p:pic>
        <p:nvPicPr>
          <p:cNvPr id="11" name="Imagen 2">
            <a:extLst>
              <a:ext uri="{FF2B5EF4-FFF2-40B4-BE49-F238E27FC236}">
                <a16:creationId xmlns:a16="http://schemas.microsoft.com/office/drawing/2014/main" id="{C6517B01-A2F5-89B3-5034-C14B95B01A1D}"/>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700983" y="6413604"/>
            <a:ext cx="881417" cy="202413"/>
          </a:xfrm>
          <a:prstGeom prst="rect">
            <a:avLst/>
          </a:prstGeom>
        </p:spPr>
      </p:pic>
      <p:cxnSp>
        <p:nvCxnSpPr>
          <p:cNvPr id="15" name="Conector recto 3">
            <a:extLst>
              <a:ext uri="{FF2B5EF4-FFF2-40B4-BE49-F238E27FC236}">
                <a16:creationId xmlns:a16="http://schemas.microsoft.com/office/drawing/2014/main" id="{F6F6D78B-E402-0806-BDD0-A9BF44F50254}"/>
              </a:ext>
            </a:extLst>
          </p:cNvPr>
          <p:cNvCxnSpPr/>
          <p:nvPr userDrawn="1"/>
        </p:nvCxnSpPr>
        <p:spPr>
          <a:xfrm>
            <a:off x="-424617" y="402588"/>
            <a:ext cx="921488" cy="0"/>
          </a:xfrm>
          <a:prstGeom prst="line">
            <a:avLst/>
          </a:prstGeom>
          <a:ln w="12700">
            <a:solidFill>
              <a:srgbClr val="B1AFB8"/>
            </a:solidFill>
          </a:ln>
        </p:spPr>
        <p:style>
          <a:lnRef idx="1">
            <a:schemeClr val="accent1"/>
          </a:lnRef>
          <a:fillRef idx="0">
            <a:schemeClr val="accent1"/>
          </a:fillRef>
          <a:effectRef idx="0">
            <a:schemeClr val="accent1"/>
          </a:effectRef>
          <a:fontRef idx="minor">
            <a:schemeClr val="tx1"/>
          </a:fontRef>
        </p:style>
      </p:cxnSp>
      <p:sp>
        <p:nvSpPr>
          <p:cNvPr id="17" name="Rectángulo 4">
            <a:extLst>
              <a:ext uri="{FF2B5EF4-FFF2-40B4-BE49-F238E27FC236}">
                <a16:creationId xmlns:a16="http://schemas.microsoft.com/office/drawing/2014/main" id="{816DABDD-75C4-DA83-E599-EC027C9891E5}"/>
              </a:ext>
            </a:extLst>
          </p:cNvPr>
          <p:cNvSpPr/>
          <p:nvPr userDrawn="1"/>
        </p:nvSpPr>
        <p:spPr>
          <a:xfrm>
            <a:off x="535269" y="271790"/>
            <a:ext cx="2512731" cy="261610"/>
          </a:xfrm>
          <a:prstGeom prst="rect">
            <a:avLst/>
          </a:prstGeom>
        </p:spPr>
        <p:txBody>
          <a:bodyPr wrap="square">
            <a:spAutoFit/>
          </a:bodyPr>
          <a:lstStyle/>
          <a:p>
            <a:r>
              <a:rPr lang="en-CA" sz="1100" b="1" dirty="0">
                <a:solidFill>
                  <a:srgbClr val="B1AFB8"/>
                </a:solidFill>
                <a:latin typeface="Franklin Gothic Book" charset="0"/>
                <a:ea typeface="Franklin Gothic Book" charset="0"/>
                <a:cs typeface="Franklin Gothic Book" charset="0"/>
              </a:rPr>
              <a:t>Farmtofork Presentation</a:t>
            </a:r>
            <a:endParaRPr lang="es-ES_tradnl" sz="1100" dirty="0"/>
          </a:p>
        </p:txBody>
      </p:sp>
      <p:pic>
        <p:nvPicPr>
          <p:cNvPr id="20" name="Picture 19">
            <a:extLst>
              <a:ext uri="{FF2B5EF4-FFF2-40B4-BE49-F238E27FC236}">
                <a16:creationId xmlns:a16="http://schemas.microsoft.com/office/drawing/2014/main" id="{0B93C9C9-085F-63ED-4219-679969931B8E}"/>
              </a:ext>
            </a:extLst>
          </p:cNvPr>
          <p:cNvPicPr>
            <a:picLocks noChangeAspect="1"/>
          </p:cNvPicPr>
          <p:nvPr userDrawn="1"/>
        </p:nvPicPr>
        <p:blipFill>
          <a:blip r:embed="rId4" cstate="email">
            <a:extLst>
              <a:ext uri="{28A0092B-C50C-407E-A947-70E740481C1C}">
                <a14:useLocalDpi xmlns:a14="http://schemas.microsoft.com/office/drawing/2010/main"/>
              </a:ext>
            </a:extLst>
          </a:blip>
          <a:srcRect/>
          <a:stretch/>
        </p:blipFill>
        <p:spPr>
          <a:xfrm>
            <a:off x="609602" y="895125"/>
            <a:ext cx="775570" cy="368479"/>
          </a:xfrm>
          <a:prstGeom prst="rect">
            <a:avLst/>
          </a:prstGeom>
        </p:spPr>
      </p:pic>
      <p:pic>
        <p:nvPicPr>
          <p:cNvPr id="10" name="Picture 9">
            <a:extLst>
              <a:ext uri="{FF2B5EF4-FFF2-40B4-BE49-F238E27FC236}">
                <a16:creationId xmlns:a16="http://schemas.microsoft.com/office/drawing/2014/main" id="{5BEDFEC7-5163-6623-A2F6-B65DBF6C6140}"/>
              </a:ext>
            </a:extLst>
          </p:cNvPr>
          <p:cNvPicPr>
            <a:picLocks noChangeAspect="1"/>
          </p:cNvPicPr>
          <p:nvPr userDrawn="1"/>
        </p:nvPicPr>
        <p:blipFill>
          <a:blip r:embed="rId5" cstate="email">
            <a:extLst>
              <a:ext uri="{28A0092B-C50C-407E-A947-70E740481C1C}">
                <a14:useLocalDpi xmlns:a14="http://schemas.microsoft.com/office/drawing/2010/main"/>
              </a:ext>
            </a:extLst>
          </a:blip>
          <a:srcRect/>
          <a:stretch/>
        </p:blipFill>
        <p:spPr>
          <a:xfrm>
            <a:off x="8889629" y="2168021"/>
            <a:ext cx="1778603" cy="1954723"/>
          </a:xfrm>
          <a:prstGeom prst="rect">
            <a:avLst/>
          </a:prstGeom>
        </p:spPr>
      </p:pic>
    </p:spTree>
    <p:extLst>
      <p:ext uri="{BB962C8B-B14F-4D97-AF65-F5344CB8AC3E}">
        <p14:creationId xmlns:p14="http://schemas.microsoft.com/office/powerpoint/2010/main" val="233306318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24_Title Slide">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52C2A573-C2E4-67F5-44C1-FD868C171605}"/>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0" y="5960"/>
            <a:ext cx="12191999" cy="6846080"/>
          </a:xfrm>
          <a:prstGeom prst="rect">
            <a:avLst/>
          </a:prstGeom>
        </p:spPr>
      </p:pic>
      <p:sp>
        <p:nvSpPr>
          <p:cNvPr id="16" name="Rectangle 15">
            <a:extLst>
              <a:ext uri="{FF2B5EF4-FFF2-40B4-BE49-F238E27FC236}">
                <a16:creationId xmlns:a16="http://schemas.microsoft.com/office/drawing/2014/main" id="{3CDA4E80-FC2F-6AB4-5093-DA9F64474F7F}"/>
              </a:ext>
            </a:extLst>
          </p:cNvPr>
          <p:cNvSpPr/>
          <p:nvPr userDrawn="1"/>
        </p:nvSpPr>
        <p:spPr>
          <a:xfrm>
            <a:off x="-1" y="0"/>
            <a:ext cx="12192000" cy="6858000"/>
          </a:xfrm>
          <a:prstGeom prst="rect">
            <a:avLst/>
          </a:prstGeom>
          <a:solidFill>
            <a:schemeClr val="dk1">
              <a:alpha val="59993"/>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pic>
        <p:nvPicPr>
          <p:cNvPr id="14" name="Imagen 5">
            <a:extLst>
              <a:ext uri="{FF2B5EF4-FFF2-40B4-BE49-F238E27FC236}">
                <a16:creationId xmlns:a16="http://schemas.microsoft.com/office/drawing/2014/main" id="{0A999DAE-3420-BEA2-005B-B3E8B7BBF391}"/>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700984" y="6413604"/>
            <a:ext cx="881416" cy="202413"/>
          </a:xfrm>
          <a:prstGeom prst="rect">
            <a:avLst/>
          </a:prstGeom>
        </p:spPr>
      </p:pic>
      <p:sp>
        <p:nvSpPr>
          <p:cNvPr id="4" name="Rectángulo 5">
            <a:extLst>
              <a:ext uri="{FF2B5EF4-FFF2-40B4-BE49-F238E27FC236}">
                <a16:creationId xmlns:a16="http://schemas.microsoft.com/office/drawing/2014/main" id="{5F6A41B7-39B8-E664-E0DE-8C7CBCF9B4AD}"/>
              </a:ext>
            </a:extLst>
          </p:cNvPr>
          <p:cNvSpPr/>
          <p:nvPr userDrawn="1"/>
        </p:nvSpPr>
        <p:spPr>
          <a:xfrm>
            <a:off x="548341" y="2220284"/>
            <a:ext cx="2517588" cy="2000548"/>
          </a:xfrm>
          <a:prstGeom prst="rect">
            <a:avLst/>
          </a:prstGeom>
        </p:spPr>
        <p:txBody>
          <a:bodyPr wrap="square">
            <a:spAutoFit/>
          </a:bodyPr>
          <a:lstStyle/>
          <a:p>
            <a:pPr algn="ctr"/>
            <a:r>
              <a:rPr lang="en-GB" sz="2200" b="1" i="0" kern="1200" dirty="0">
                <a:solidFill>
                  <a:schemeClr val="bg1"/>
                </a:solidFill>
                <a:effectLst/>
                <a:latin typeface="Century Gothic" panose="020B0502020202020204" pitchFamily="34" charset="0"/>
                <a:ea typeface="+mn-ea"/>
                <a:cs typeface="+mn-cs"/>
              </a:rPr>
              <a:t>World-leading development</a:t>
            </a:r>
          </a:p>
          <a:p>
            <a:pPr algn="ctr"/>
            <a:endParaRPr lang="en-GB" sz="1600" b="0" i="0" kern="1200" dirty="0">
              <a:solidFill>
                <a:schemeClr val="bg1"/>
              </a:solidFill>
              <a:effectLst/>
              <a:latin typeface="Century Gothic" panose="020B0502020202020204" pitchFamily="34" charset="0"/>
              <a:ea typeface="+mn-ea"/>
              <a:cs typeface="+mn-cs"/>
            </a:endParaRPr>
          </a:p>
          <a:p>
            <a:pPr algn="ctr"/>
            <a:r>
              <a:rPr lang="en-GB" sz="1600" b="0" i="0" kern="1200" dirty="0">
                <a:solidFill>
                  <a:schemeClr val="bg1"/>
                </a:solidFill>
                <a:effectLst/>
                <a:latin typeface="Century Gothic" panose="020B0502020202020204" pitchFamily="34" charset="0"/>
                <a:ea typeface="+mn-ea"/>
                <a:cs typeface="+mn-cs"/>
              </a:rPr>
              <a:t>We employ 50 specialists devoted </a:t>
            </a:r>
            <a:br>
              <a:rPr lang="en-GB" sz="1600" b="0" i="0" kern="1200" dirty="0">
                <a:solidFill>
                  <a:schemeClr val="bg1"/>
                </a:solidFill>
                <a:effectLst/>
                <a:latin typeface="Century Gothic" panose="020B0502020202020204" pitchFamily="34" charset="0"/>
                <a:ea typeface="+mn-ea"/>
                <a:cs typeface="+mn-cs"/>
              </a:rPr>
            </a:br>
            <a:r>
              <a:rPr lang="en-GB" sz="1600" b="0" i="0" kern="1200" dirty="0">
                <a:solidFill>
                  <a:schemeClr val="bg1"/>
                </a:solidFill>
                <a:effectLst/>
                <a:latin typeface="Century Gothic" panose="020B0502020202020204" pitchFamily="34" charset="0"/>
                <a:ea typeface="+mn-ea"/>
                <a:cs typeface="+mn-cs"/>
              </a:rPr>
              <a:t>to new product development.</a:t>
            </a:r>
          </a:p>
        </p:txBody>
      </p:sp>
      <p:sp>
        <p:nvSpPr>
          <p:cNvPr id="5" name="Rectángulo 5">
            <a:extLst>
              <a:ext uri="{FF2B5EF4-FFF2-40B4-BE49-F238E27FC236}">
                <a16:creationId xmlns:a16="http://schemas.microsoft.com/office/drawing/2014/main" id="{D451FBD2-9EE3-8A3E-639E-7E3FCCF722AB}"/>
              </a:ext>
            </a:extLst>
          </p:cNvPr>
          <p:cNvSpPr/>
          <p:nvPr userDrawn="1"/>
        </p:nvSpPr>
        <p:spPr>
          <a:xfrm>
            <a:off x="3407584" y="2220284"/>
            <a:ext cx="2517588" cy="1754326"/>
          </a:xfrm>
          <a:prstGeom prst="rect">
            <a:avLst/>
          </a:prstGeom>
        </p:spPr>
        <p:txBody>
          <a:bodyPr wrap="square">
            <a:spAutoFit/>
          </a:bodyPr>
          <a:lstStyle/>
          <a:p>
            <a:pPr algn="ctr"/>
            <a:r>
              <a:rPr lang="en-GB" sz="2200" b="1" i="0" kern="1200" dirty="0">
                <a:solidFill>
                  <a:schemeClr val="bg1"/>
                </a:solidFill>
                <a:effectLst/>
                <a:latin typeface="Century Gothic" panose="020B0502020202020204" pitchFamily="34" charset="0"/>
                <a:ea typeface="+mn-ea"/>
                <a:cs typeface="+mn-cs"/>
              </a:rPr>
              <a:t>600 new products</a:t>
            </a:r>
          </a:p>
          <a:p>
            <a:pPr algn="ctr"/>
            <a:endParaRPr lang="en-GB" sz="1600" b="0" i="0" kern="1200" dirty="0">
              <a:solidFill>
                <a:schemeClr val="bg1"/>
              </a:solidFill>
              <a:effectLst/>
              <a:latin typeface="Century Gothic" panose="020B0502020202020204" pitchFamily="34" charset="0"/>
              <a:ea typeface="+mn-ea"/>
              <a:cs typeface="+mn-cs"/>
            </a:endParaRPr>
          </a:p>
          <a:p>
            <a:pPr algn="ctr"/>
            <a:r>
              <a:rPr lang="en-GB" sz="1600" b="0" i="0" kern="1200" dirty="0">
                <a:solidFill>
                  <a:schemeClr val="bg1"/>
                </a:solidFill>
                <a:effectLst/>
                <a:latin typeface="Century Gothic" panose="020B0502020202020204" pitchFamily="34" charset="0"/>
                <a:ea typeface="+mn-ea"/>
                <a:cs typeface="+mn-cs"/>
              </a:rPr>
              <a:t>That’s how many </a:t>
            </a:r>
            <a:br>
              <a:rPr lang="en-GB" sz="1600" b="0" i="0" kern="1200" dirty="0">
                <a:solidFill>
                  <a:schemeClr val="bg1"/>
                </a:solidFill>
                <a:effectLst/>
                <a:latin typeface="Century Gothic" panose="020B0502020202020204" pitchFamily="34" charset="0"/>
                <a:ea typeface="+mn-ea"/>
                <a:cs typeface="+mn-cs"/>
              </a:rPr>
            </a:br>
            <a:r>
              <a:rPr lang="en-GB" sz="1600" b="0" i="0" kern="1200" dirty="0">
                <a:solidFill>
                  <a:schemeClr val="bg1"/>
                </a:solidFill>
                <a:effectLst/>
                <a:latin typeface="Century Gothic" panose="020B0502020202020204" pitchFamily="34" charset="0"/>
                <a:ea typeface="+mn-ea"/>
                <a:cs typeface="+mn-cs"/>
              </a:rPr>
              <a:t>ideas we have in the </a:t>
            </a:r>
            <a:br>
              <a:rPr lang="en-GB" sz="1600" b="0" i="0" kern="1200" dirty="0">
                <a:solidFill>
                  <a:schemeClr val="bg1"/>
                </a:solidFill>
                <a:effectLst/>
                <a:latin typeface="Century Gothic" panose="020B0502020202020204" pitchFamily="34" charset="0"/>
                <a:ea typeface="+mn-ea"/>
                <a:cs typeface="+mn-cs"/>
              </a:rPr>
            </a:br>
            <a:r>
              <a:rPr lang="en-GB" sz="1600" b="0" i="0" kern="1200" dirty="0">
                <a:solidFill>
                  <a:schemeClr val="bg1"/>
                </a:solidFill>
                <a:effectLst/>
                <a:latin typeface="Century Gothic" panose="020B0502020202020204" pitchFamily="34" charset="0"/>
                <a:ea typeface="+mn-ea"/>
                <a:cs typeface="+mn-cs"/>
              </a:rPr>
              <a:t>pipeline globally.</a:t>
            </a:r>
          </a:p>
        </p:txBody>
      </p:sp>
      <p:sp>
        <p:nvSpPr>
          <p:cNvPr id="6" name="Rectángulo 5">
            <a:extLst>
              <a:ext uri="{FF2B5EF4-FFF2-40B4-BE49-F238E27FC236}">
                <a16:creationId xmlns:a16="http://schemas.microsoft.com/office/drawing/2014/main" id="{7661D127-886A-4F95-0A5D-EE0B6E36BE45}"/>
              </a:ext>
            </a:extLst>
          </p:cNvPr>
          <p:cNvSpPr/>
          <p:nvPr userDrawn="1"/>
        </p:nvSpPr>
        <p:spPr>
          <a:xfrm>
            <a:off x="6266827" y="2220284"/>
            <a:ext cx="2517588" cy="2000548"/>
          </a:xfrm>
          <a:prstGeom prst="rect">
            <a:avLst/>
          </a:prstGeom>
        </p:spPr>
        <p:txBody>
          <a:bodyPr wrap="square">
            <a:spAutoFit/>
          </a:bodyPr>
          <a:lstStyle/>
          <a:p>
            <a:pPr algn="ctr"/>
            <a:r>
              <a:rPr lang="en-GB" sz="2200" b="1" i="0" kern="1200" dirty="0">
                <a:solidFill>
                  <a:schemeClr val="bg1"/>
                </a:solidFill>
                <a:effectLst/>
                <a:latin typeface="Century Gothic" panose="020B0502020202020204" pitchFamily="34" charset="0"/>
                <a:ea typeface="+mn-ea"/>
                <a:cs typeface="+mn-cs"/>
              </a:rPr>
              <a:t>15 new </a:t>
            </a:r>
            <a:br>
              <a:rPr lang="en-GB" sz="2200" b="1" i="0" kern="1200" dirty="0">
                <a:solidFill>
                  <a:schemeClr val="bg1"/>
                </a:solidFill>
                <a:effectLst/>
                <a:latin typeface="Century Gothic" panose="020B0502020202020204" pitchFamily="34" charset="0"/>
                <a:ea typeface="+mn-ea"/>
                <a:cs typeface="+mn-cs"/>
              </a:rPr>
            </a:br>
            <a:r>
              <a:rPr lang="en-GB" sz="2200" b="1" i="0" kern="1200" dirty="0">
                <a:solidFill>
                  <a:schemeClr val="bg1"/>
                </a:solidFill>
                <a:effectLst/>
                <a:latin typeface="Century Gothic" panose="020B0502020202020204" pitchFamily="34" charset="0"/>
                <a:ea typeface="+mn-ea"/>
                <a:cs typeface="+mn-cs"/>
              </a:rPr>
              <a:t>product centres</a:t>
            </a:r>
          </a:p>
          <a:p>
            <a:pPr algn="ctr"/>
            <a:endParaRPr lang="en-GB" sz="1600" b="0" i="0" kern="1200" dirty="0">
              <a:solidFill>
                <a:schemeClr val="bg1"/>
              </a:solidFill>
              <a:effectLst/>
              <a:latin typeface="Century Gothic" panose="020B0502020202020204" pitchFamily="34" charset="0"/>
              <a:ea typeface="+mn-ea"/>
              <a:cs typeface="+mn-cs"/>
            </a:endParaRPr>
          </a:p>
          <a:p>
            <a:pPr algn="ctr"/>
            <a:r>
              <a:rPr lang="en-GB" sz="1600" b="0" i="0" kern="1200" dirty="0">
                <a:solidFill>
                  <a:schemeClr val="bg1"/>
                </a:solidFill>
                <a:effectLst/>
                <a:latin typeface="Century Gothic" panose="020B0502020202020204" pitchFamily="34" charset="0"/>
                <a:ea typeface="+mn-ea"/>
                <a:cs typeface="+mn-cs"/>
              </a:rPr>
              <a:t>We have teams working on new products across </a:t>
            </a:r>
            <a:br>
              <a:rPr lang="en-GB" sz="1600" b="0" i="0" kern="1200" dirty="0">
                <a:solidFill>
                  <a:schemeClr val="bg1"/>
                </a:solidFill>
                <a:effectLst/>
                <a:latin typeface="Century Gothic" panose="020B0502020202020204" pitchFamily="34" charset="0"/>
                <a:ea typeface="+mn-ea"/>
                <a:cs typeface="+mn-cs"/>
              </a:rPr>
            </a:br>
            <a:r>
              <a:rPr lang="en-GB" sz="1600" b="0" i="0" kern="1200" dirty="0">
                <a:solidFill>
                  <a:schemeClr val="bg1"/>
                </a:solidFill>
                <a:effectLst/>
                <a:latin typeface="Century Gothic" panose="020B0502020202020204" pitchFamily="34" charset="0"/>
                <a:ea typeface="+mn-ea"/>
                <a:cs typeface="+mn-cs"/>
              </a:rPr>
              <a:t>the world.</a:t>
            </a:r>
          </a:p>
        </p:txBody>
      </p:sp>
      <p:sp>
        <p:nvSpPr>
          <p:cNvPr id="7" name="Rectángulo 5">
            <a:extLst>
              <a:ext uri="{FF2B5EF4-FFF2-40B4-BE49-F238E27FC236}">
                <a16:creationId xmlns:a16="http://schemas.microsoft.com/office/drawing/2014/main" id="{E45A4B03-FD6E-E2D5-015E-167599ED0578}"/>
              </a:ext>
            </a:extLst>
          </p:cNvPr>
          <p:cNvSpPr/>
          <p:nvPr userDrawn="1"/>
        </p:nvSpPr>
        <p:spPr>
          <a:xfrm>
            <a:off x="9126071" y="2220284"/>
            <a:ext cx="2517588" cy="2092881"/>
          </a:xfrm>
          <a:prstGeom prst="rect">
            <a:avLst/>
          </a:prstGeom>
        </p:spPr>
        <p:txBody>
          <a:bodyPr wrap="square">
            <a:spAutoFit/>
          </a:bodyPr>
          <a:lstStyle/>
          <a:p>
            <a:pPr algn="ctr"/>
            <a:r>
              <a:rPr lang="en-GB" sz="2200" b="1" i="0" kern="1200" dirty="0">
                <a:solidFill>
                  <a:schemeClr val="bg1"/>
                </a:solidFill>
                <a:effectLst/>
                <a:latin typeface="Century Gothic" panose="020B0502020202020204" pitchFamily="34" charset="0"/>
                <a:ea typeface="+mn-ea"/>
                <a:cs typeface="+mn-cs"/>
              </a:rPr>
              <a:t>200-300</a:t>
            </a:r>
            <a:br>
              <a:rPr lang="en-GB" sz="2200" b="1" i="0" kern="1200" dirty="0">
                <a:solidFill>
                  <a:schemeClr val="bg1"/>
                </a:solidFill>
                <a:effectLst/>
                <a:latin typeface="Century Gothic" panose="020B0502020202020204" pitchFamily="34" charset="0"/>
                <a:ea typeface="+mn-ea"/>
                <a:cs typeface="+mn-cs"/>
              </a:rPr>
            </a:br>
            <a:r>
              <a:rPr lang="en-GB" sz="2200" b="1" i="0" kern="1200" dirty="0">
                <a:solidFill>
                  <a:schemeClr val="bg1"/>
                </a:solidFill>
                <a:effectLst/>
                <a:latin typeface="Century Gothic" panose="020B0502020202020204" pitchFamily="34" charset="0"/>
                <a:ea typeface="+mn-ea"/>
                <a:cs typeface="+mn-cs"/>
              </a:rPr>
              <a:t>new products</a:t>
            </a:r>
            <a:br>
              <a:rPr lang="en-GB" sz="2200" b="1" i="0" kern="1200" dirty="0">
                <a:solidFill>
                  <a:schemeClr val="bg1"/>
                </a:solidFill>
                <a:effectLst/>
                <a:latin typeface="Century Gothic" panose="020B0502020202020204" pitchFamily="34" charset="0"/>
                <a:ea typeface="+mn-ea"/>
                <a:cs typeface="+mn-cs"/>
              </a:rPr>
            </a:br>
            <a:r>
              <a:rPr lang="en-GB" sz="2200" b="1" i="0" kern="1200" dirty="0">
                <a:solidFill>
                  <a:schemeClr val="bg1"/>
                </a:solidFill>
                <a:effectLst/>
                <a:latin typeface="Century Gothic" panose="020B0502020202020204" pitchFamily="34" charset="0"/>
                <a:ea typeface="+mn-ea"/>
                <a:cs typeface="+mn-cs"/>
              </a:rPr>
              <a:t>a month</a:t>
            </a:r>
          </a:p>
          <a:p>
            <a:pPr algn="ctr"/>
            <a:endParaRPr lang="en-GB" sz="1600" b="0" i="0" kern="1200" dirty="0">
              <a:solidFill>
                <a:schemeClr val="bg1"/>
              </a:solidFill>
              <a:effectLst/>
              <a:latin typeface="Century Gothic" panose="020B0502020202020204" pitchFamily="34" charset="0"/>
              <a:ea typeface="+mn-ea"/>
              <a:cs typeface="+mn-cs"/>
            </a:endParaRPr>
          </a:p>
          <a:p>
            <a:pPr algn="ctr"/>
            <a:r>
              <a:rPr lang="en-GB" sz="1600" b="0" i="0" kern="1200" dirty="0">
                <a:solidFill>
                  <a:schemeClr val="bg1"/>
                </a:solidFill>
                <a:effectLst/>
                <a:latin typeface="Century Gothic" panose="020B0502020202020204" pitchFamily="34" charset="0"/>
                <a:ea typeface="+mn-ea"/>
                <a:cs typeface="+mn-cs"/>
              </a:rPr>
              <a:t>We review the market constantly to spot </a:t>
            </a:r>
            <a:br>
              <a:rPr lang="en-GB" sz="1600" b="0" i="0" kern="1200" dirty="0">
                <a:solidFill>
                  <a:schemeClr val="bg1"/>
                </a:solidFill>
                <a:effectLst/>
                <a:latin typeface="Century Gothic" panose="020B0502020202020204" pitchFamily="34" charset="0"/>
                <a:ea typeface="+mn-ea"/>
                <a:cs typeface="+mn-cs"/>
              </a:rPr>
            </a:br>
            <a:r>
              <a:rPr lang="en-GB" sz="1600" b="0" i="0" kern="1200" dirty="0">
                <a:solidFill>
                  <a:schemeClr val="bg1"/>
                </a:solidFill>
                <a:effectLst/>
                <a:latin typeface="Century Gothic" panose="020B0502020202020204" pitchFamily="34" charset="0"/>
                <a:ea typeface="+mn-ea"/>
                <a:cs typeface="+mn-cs"/>
              </a:rPr>
              <a:t>new trends.</a:t>
            </a:r>
          </a:p>
        </p:txBody>
      </p:sp>
      <p:pic>
        <p:nvPicPr>
          <p:cNvPr id="8" name="Picture 7">
            <a:extLst>
              <a:ext uri="{FF2B5EF4-FFF2-40B4-BE49-F238E27FC236}">
                <a16:creationId xmlns:a16="http://schemas.microsoft.com/office/drawing/2014/main" id="{1D41CAB5-03E9-94C4-44E8-9E2A5F24FDBC}"/>
              </a:ext>
            </a:extLst>
          </p:cNvPr>
          <p:cNvPicPr>
            <a:picLocks noChangeAspect="1"/>
          </p:cNvPicPr>
          <p:nvPr userDrawn="1"/>
        </p:nvPicPr>
        <p:blipFill>
          <a:blip r:embed="rId4" cstate="email">
            <a:extLst>
              <a:ext uri="{28A0092B-C50C-407E-A947-70E740481C1C}">
                <a14:useLocalDpi xmlns:a14="http://schemas.microsoft.com/office/drawing/2010/main"/>
              </a:ext>
            </a:extLst>
          </a:blip>
          <a:srcRect/>
          <a:stretch/>
        </p:blipFill>
        <p:spPr>
          <a:xfrm>
            <a:off x="1483704" y="1452968"/>
            <a:ext cx="636542" cy="618417"/>
          </a:xfrm>
          <a:prstGeom prst="rect">
            <a:avLst/>
          </a:prstGeom>
        </p:spPr>
      </p:pic>
      <p:pic>
        <p:nvPicPr>
          <p:cNvPr id="9" name="Picture 8">
            <a:extLst>
              <a:ext uri="{FF2B5EF4-FFF2-40B4-BE49-F238E27FC236}">
                <a16:creationId xmlns:a16="http://schemas.microsoft.com/office/drawing/2014/main" id="{C13E52B1-8310-64AF-B261-ED011FA9EABA}"/>
              </a:ext>
            </a:extLst>
          </p:cNvPr>
          <p:cNvPicPr>
            <a:picLocks noChangeAspect="1"/>
          </p:cNvPicPr>
          <p:nvPr userDrawn="1"/>
        </p:nvPicPr>
        <p:blipFill>
          <a:blip r:embed="rId4" cstate="email">
            <a:extLst>
              <a:ext uri="{28A0092B-C50C-407E-A947-70E740481C1C}">
                <a14:useLocalDpi xmlns:a14="http://schemas.microsoft.com/office/drawing/2010/main"/>
              </a:ext>
            </a:extLst>
          </a:blip>
          <a:srcRect/>
          <a:stretch/>
        </p:blipFill>
        <p:spPr>
          <a:xfrm>
            <a:off x="4348106" y="1452968"/>
            <a:ext cx="636542" cy="618417"/>
          </a:xfrm>
          <a:prstGeom prst="rect">
            <a:avLst/>
          </a:prstGeom>
        </p:spPr>
      </p:pic>
      <p:pic>
        <p:nvPicPr>
          <p:cNvPr id="10" name="Picture 9">
            <a:extLst>
              <a:ext uri="{FF2B5EF4-FFF2-40B4-BE49-F238E27FC236}">
                <a16:creationId xmlns:a16="http://schemas.microsoft.com/office/drawing/2014/main" id="{57D952F1-FC2C-0933-2BC7-014945E25066}"/>
              </a:ext>
            </a:extLst>
          </p:cNvPr>
          <p:cNvPicPr>
            <a:picLocks noChangeAspect="1"/>
          </p:cNvPicPr>
          <p:nvPr userDrawn="1"/>
        </p:nvPicPr>
        <p:blipFill>
          <a:blip r:embed="rId4" cstate="email">
            <a:extLst>
              <a:ext uri="{28A0092B-C50C-407E-A947-70E740481C1C}">
                <a14:useLocalDpi xmlns:a14="http://schemas.microsoft.com/office/drawing/2010/main"/>
              </a:ext>
            </a:extLst>
          </a:blip>
          <a:srcRect/>
          <a:stretch/>
        </p:blipFill>
        <p:spPr>
          <a:xfrm>
            <a:off x="7207353" y="1452968"/>
            <a:ext cx="636542" cy="618417"/>
          </a:xfrm>
          <a:prstGeom prst="rect">
            <a:avLst/>
          </a:prstGeom>
        </p:spPr>
      </p:pic>
      <p:pic>
        <p:nvPicPr>
          <p:cNvPr id="11" name="Picture 10">
            <a:extLst>
              <a:ext uri="{FF2B5EF4-FFF2-40B4-BE49-F238E27FC236}">
                <a16:creationId xmlns:a16="http://schemas.microsoft.com/office/drawing/2014/main" id="{919B71D5-6189-502F-7945-F4DF90032477}"/>
              </a:ext>
            </a:extLst>
          </p:cNvPr>
          <p:cNvPicPr>
            <a:picLocks noChangeAspect="1"/>
          </p:cNvPicPr>
          <p:nvPr userDrawn="1"/>
        </p:nvPicPr>
        <p:blipFill>
          <a:blip r:embed="rId4" cstate="email">
            <a:extLst>
              <a:ext uri="{28A0092B-C50C-407E-A947-70E740481C1C}">
                <a14:useLocalDpi xmlns:a14="http://schemas.microsoft.com/office/drawing/2010/main"/>
              </a:ext>
            </a:extLst>
          </a:blip>
          <a:srcRect/>
          <a:stretch/>
        </p:blipFill>
        <p:spPr>
          <a:xfrm>
            <a:off x="10071753" y="1452968"/>
            <a:ext cx="636542" cy="618417"/>
          </a:xfrm>
          <a:prstGeom prst="rect">
            <a:avLst/>
          </a:prstGeom>
        </p:spPr>
      </p:pic>
      <p:cxnSp>
        <p:nvCxnSpPr>
          <p:cNvPr id="13" name="Conector recto 3">
            <a:extLst>
              <a:ext uri="{FF2B5EF4-FFF2-40B4-BE49-F238E27FC236}">
                <a16:creationId xmlns:a16="http://schemas.microsoft.com/office/drawing/2014/main" id="{1594B38F-8FE9-5C66-AE29-1DC7395AA9D2}"/>
              </a:ext>
            </a:extLst>
          </p:cNvPr>
          <p:cNvCxnSpPr/>
          <p:nvPr userDrawn="1"/>
        </p:nvCxnSpPr>
        <p:spPr>
          <a:xfrm>
            <a:off x="-424617" y="402588"/>
            <a:ext cx="921488" cy="0"/>
          </a:xfrm>
          <a:prstGeom prst="line">
            <a:avLst/>
          </a:prstGeom>
          <a:ln w="12700">
            <a:solidFill>
              <a:srgbClr val="B1AFB8"/>
            </a:solidFill>
          </a:ln>
        </p:spPr>
        <p:style>
          <a:lnRef idx="1">
            <a:schemeClr val="accent1"/>
          </a:lnRef>
          <a:fillRef idx="0">
            <a:schemeClr val="accent1"/>
          </a:fillRef>
          <a:effectRef idx="0">
            <a:schemeClr val="accent1"/>
          </a:effectRef>
          <a:fontRef idx="minor">
            <a:schemeClr val="tx1"/>
          </a:fontRef>
        </p:style>
      </p:cxnSp>
      <p:sp>
        <p:nvSpPr>
          <p:cNvPr id="15" name="Rectángulo 4">
            <a:extLst>
              <a:ext uri="{FF2B5EF4-FFF2-40B4-BE49-F238E27FC236}">
                <a16:creationId xmlns:a16="http://schemas.microsoft.com/office/drawing/2014/main" id="{08DFDA35-A2C5-D781-2737-F41E6607D9FA}"/>
              </a:ext>
            </a:extLst>
          </p:cNvPr>
          <p:cNvSpPr/>
          <p:nvPr userDrawn="1"/>
        </p:nvSpPr>
        <p:spPr>
          <a:xfrm>
            <a:off x="535269" y="271790"/>
            <a:ext cx="2512731" cy="261610"/>
          </a:xfrm>
          <a:prstGeom prst="rect">
            <a:avLst/>
          </a:prstGeom>
        </p:spPr>
        <p:txBody>
          <a:bodyPr wrap="square">
            <a:spAutoFit/>
          </a:bodyPr>
          <a:lstStyle/>
          <a:p>
            <a:r>
              <a:rPr lang="en-CA" sz="1100" b="1" dirty="0">
                <a:solidFill>
                  <a:srgbClr val="B1AFB8"/>
                </a:solidFill>
                <a:latin typeface="Franklin Gothic Book" charset="0"/>
                <a:ea typeface="Franklin Gothic Book" charset="0"/>
                <a:cs typeface="Franklin Gothic Book" charset="0"/>
              </a:rPr>
              <a:t>Farmtofork Presentation</a:t>
            </a:r>
            <a:endParaRPr lang="es-ES_tradnl" sz="1100" dirty="0"/>
          </a:p>
        </p:txBody>
      </p:sp>
    </p:spTree>
    <p:extLst>
      <p:ext uri="{BB962C8B-B14F-4D97-AF65-F5344CB8AC3E}">
        <p14:creationId xmlns:p14="http://schemas.microsoft.com/office/powerpoint/2010/main" val="318379709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19_Two Content">
    <p:spTree>
      <p:nvGrpSpPr>
        <p:cNvPr id="1" name=""/>
        <p:cNvGrpSpPr/>
        <p:nvPr/>
      </p:nvGrpSpPr>
      <p:grpSpPr>
        <a:xfrm>
          <a:off x="0" y="0"/>
          <a:ext cx="0" cy="0"/>
          <a:chOff x="0" y="0"/>
          <a:chExt cx="0" cy="0"/>
        </a:xfrm>
      </p:grpSpPr>
      <p:sp>
        <p:nvSpPr>
          <p:cNvPr id="9" name="Rectángulo 5">
            <a:extLst>
              <a:ext uri="{FF2B5EF4-FFF2-40B4-BE49-F238E27FC236}">
                <a16:creationId xmlns:a16="http://schemas.microsoft.com/office/drawing/2014/main" id="{BF365A52-AC37-0B7D-CFD8-5C26E936F3C5}"/>
              </a:ext>
            </a:extLst>
          </p:cNvPr>
          <p:cNvSpPr/>
          <p:nvPr userDrawn="1"/>
        </p:nvSpPr>
        <p:spPr>
          <a:xfrm>
            <a:off x="548342" y="1532964"/>
            <a:ext cx="5547658" cy="3618939"/>
          </a:xfrm>
          <a:prstGeom prst="rect">
            <a:avLst/>
          </a:prstGeom>
        </p:spPr>
        <p:txBody>
          <a:bodyPr wrap="square">
            <a:spAutoFit/>
          </a:bodyPr>
          <a:lstStyle/>
          <a:p>
            <a:pPr marL="230400" lvl="0" indent="-230400">
              <a:lnSpc>
                <a:spcPct val="90000"/>
              </a:lnSpc>
              <a:spcBef>
                <a:spcPts val="1000"/>
              </a:spcBef>
              <a:spcAft>
                <a:spcPts val="600"/>
              </a:spcAft>
              <a:buFont typeface="Arial" panose="020B0604020202020204" pitchFamily="34" charset="0"/>
              <a:buChar char="•"/>
            </a:pPr>
            <a:r>
              <a:rPr lang="en-GB" sz="2500" b="0" kern="1200" dirty="0">
                <a:solidFill>
                  <a:schemeClr val="tx1"/>
                </a:solidFill>
                <a:effectLst/>
                <a:latin typeface="Century Gothic" panose="020B0502020202020204" pitchFamily="34" charset="0"/>
                <a:ea typeface="+mn-ea"/>
                <a:cs typeface="+mn-cs"/>
              </a:rPr>
              <a:t>Building on the reputation of Blue Foods to establish new standards in sustainability</a:t>
            </a:r>
          </a:p>
          <a:p>
            <a:pPr marL="230400" lvl="0" indent="-230400">
              <a:lnSpc>
                <a:spcPct val="90000"/>
              </a:lnSpc>
              <a:spcBef>
                <a:spcPts val="1000"/>
              </a:spcBef>
              <a:spcAft>
                <a:spcPts val="600"/>
              </a:spcAft>
              <a:buFont typeface="Arial" panose="020B0604020202020204" pitchFamily="34" charset="0"/>
              <a:buChar char="•"/>
            </a:pPr>
            <a:r>
              <a:rPr lang="en-GB" sz="2500" b="0" kern="1200" dirty="0">
                <a:solidFill>
                  <a:schemeClr val="tx1"/>
                </a:solidFill>
                <a:effectLst/>
                <a:latin typeface="Century Gothic" panose="020B0502020202020204" pitchFamily="34" charset="0"/>
                <a:ea typeface="+mn-ea"/>
                <a:cs typeface="+mn-cs"/>
              </a:rPr>
              <a:t>Analysing worldwide grocery and menu trends is inspiring </a:t>
            </a:r>
            <a:br>
              <a:rPr lang="en-GB" sz="2500" b="0" kern="1200" dirty="0">
                <a:solidFill>
                  <a:schemeClr val="tx1"/>
                </a:solidFill>
                <a:effectLst/>
                <a:latin typeface="Century Gothic" panose="020B0502020202020204" pitchFamily="34" charset="0"/>
                <a:ea typeface="+mn-ea"/>
                <a:cs typeface="+mn-cs"/>
              </a:rPr>
            </a:br>
            <a:r>
              <a:rPr lang="en-GB" sz="2500" b="0" kern="1200" dirty="0">
                <a:solidFill>
                  <a:schemeClr val="tx1"/>
                </a:solidFill>
                <a:effectLst/>
                <a:latin typeface="Century Gothic" panose="020B0502020202020204" pitchFamily="34" charset="0"/>
                <a:ea typeface="+mn-ea"/>
                <a:cs typeface="+mn-cs"/>
              </a:rPr>
              <a:t>local innovation</a:t>
            </a:r>
          </a:p>
          <a:p>
            <a:pPr marL="230400" lvl="0" indent="-230400">
              <a:lnSpc>
                <a:spcPct val="90000"/>
              </a:lnSpc>
              <a:spcBef>
                <a:spcPts val="1000"/>
              </a:spcBef>
              <a:spcAft>
                <a:spcPts val="600"/>
              </a:spcAft>
              <a:buFont typeface="Arial" panose="020B0604020202020204" pitchFamily="34" charset="0"/>
              <a:buChar char="•"/>
            </a:pPr>
            <a:r>
              <a:rPr lang="en-GB" sz="2500" b="0" kern="1200" dirty="0">
                <a:solidFill>
                  <a:schemeClr val="tx1"/>
                </a:solidFill>
                <a:effectLst/>
                <a:latin typeface="Century Gothic" panose="020B0502020202020204" pitchFamily="34" charset="0"/>
                <a:ea typeface="+mn-ea"/>
                <a:cs typeface="+mn-cs"/>
              </a:rPr>
              <a:t>Our global presence draws inspiration for new products from all over the world</a:t>
            </a:r>
          </a:p>
        </p:txBody>
      </p:sp>
      <p:pic>
        <p:nvPicPr>
          <p:cNvPr id="11" name="Imagen 2">
            <a:extLst>
              <a:ext uri="{FF2B5EF4-FFF2-40B4-BE49-F238E27FC236}">
                <a16:creationId xmlns:a16="http://schemas.microsoft.com/office/drawing/2014/main" id="{C6517B01-A2F5-89B3-5034-C14B95B01A1D}"/>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700983" y="6413604"/>
            <a:ext cx="881417" cy="202413"/>
          </a:xfrm>
          <a:prstGeom prst="rect">
            <a:avLst/>
          </a:prstGeom>
        </p:spPr>
      </p:pic>
      <p:pic>
        <p:nvPicPr>
          <p:cNvPr id="14" name="Picture 13">
            <a:extLst>
              <a:ext uri="{FF2B5EF4-FFF2-40B4-BE49-F238E27FC236}">
                <a16:creationId xmlns:a16="http://schemas.microsoft.com/office/drawing/2014/main" id="{CD716945-323F-79CD-F278-8806161DCB37}"/>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6867076" y="-13447"/>
            <a:ext cx="4715323" cy="5243705"/>
          </a:xfrm>
          <a:prstGeom prst="rect">
            <a:avLst/>
          </a:prstGeom>
        </p:spPr>
      </p:pic>
      <p:cxnSp>
        <p:nvCxnSpPr>
          <p:cNvPr id="15" name="Conector recto 3">
            <a:extLst>
              <a:ext uri="{FF2B5EF4-FFF2-40B4-BE49-F238E27FC236}">
                <a16:creationId xmlns:a16="http://schemas.microsoft.com/office/drawing/2014/main" id="{F6F6D78B-E402-0806-BDD0-A9BF44F50254}"/>
              </a:ext>
            </a:extLst>
          </p:cNvPr>
          <p:cNvCxnSpPr/>
          <p:nvPr userDrawn="1"/>
        </p:nvCxnSpPr>
        <p:spPr>
          <a:xfrm>
            <a:off x="-424617" y="402588"/>
            <a:ext cx="921488" cy="0"/>
          </a:xfrm>
          <a:prstGeom prst="line">
            <a:avLst/>
          </a:prstGeom>
          <a:ln w="12700">
            <a:solidFill>
              <a:srgbClr val="B1AFB8"/>
            </a:solidFill>
          </a:ln>
        </p:spPr>
        <p:style>
          <a:lnRef idx="1">
            <a:schemeClr val="accent1"/>
          </a:lnRef>
          <a:fillRef idx="0">
            <a:schemeClr val="accent1"/>
          </a:fillRef>
          <a:effectRef idx="0">
            <a:schemeClr val="accent1"/>
          </a:effectRef>
          <a:fontRef idx="minor">
            <a:schemeClr val="tx1"/>
          </a:fontRef>
        </p:style>
      </p:cxnSp>
      <p:sp>
        <p:nvSpPr>
          <p:cNvPr id="17" name="Rectángulo 4">
            <a:extLst>
              <a:ext uri="{FF2B5EF4-FFF2-40B4-BE49-F238E27FC236}">
                <a16:creationId xmlns:a16="http://schemas.microsoft.com/office/drawing/2014/main" id="{816DABDD-75C4-DA83-E599-EC027C9891E5}"/>
              </a:ext>
            </a:extLst>
          </p:cNvPr>
          <p:cNvSpPr/>
          <p:nvPr userDrawn="1"/>
        </p:nvSpPr>
        <p:spPr>
          <a:xfrm>
            <a:off x="535269" y="271790"/>
            <a:ext cx="2512731" cy="261610"/>
          </a:xfrm>
          <a:prstGeom prst="rect">
            <a:avLst/>
          </a:prstGeom>
        </p:spPr>
        <p:txBody>
          <a:bodyPr wrap="square">
            <a:spAutoFit/>
          </a:bodyPr>
          <a:lstStyle/>
          <a:p>
            <a:r>
              <a:rPr lang="en-CA" sz="1100" b="1" dirty="0">
                <a:solidFill>
                  <a:srgbClr val="B1AFB8"/>
                </a:solidFill>
                <a:latin typeface="Franklin Gothic Book" charset="0"/>
                <a:ea typeface="Franklin Gothic Book" charset="0"/>
                <a:cs typeface="Franklin Gothic Book" charset="0"/>
              </a:rPr>
              <a:t>Farmtofork Presentation</a:t>
            </a:r>
            <a:endParaRPr lang="es-ES_tradnl" sz="1100" dirty="0"/>
          </a:p>
        </p:txBody>
      </p:sp>
      <p:pic>
        <p:nvPicPr>
          <p:cNvPr id="10" name="Picture 9">
            <a:extLst>
              <a:ext uri="{FF2B5EF4-FFF2-40B4-BE49-F238E27FC236}">
                <a16:creationId xmlns:a16="http://schemas.microsoft.com/office/drawing/2014/main" id="{288DA094-D3DC-AF4A-EA3F-E05C10DEBFA2}"/>
              </a:ext>
            </a:extLst>
          </p:cNvPr>
          <p:cNvPicPr>
            <a:picLocks noChangeAspect="1"/>
          </p:cNvPicPr>
          <p:nvPr userDrawn="1"/>
        </p:nvPicPr>
        <p:blipFill>
          <a:blip r:embed="rId4" cstate="email">
            <a:extLst>
              <a:ext uri="{28A0092B-C50C-407E-A947-70E740481C1C}">
                <a14:useLocalDpi xmlns:a14="http://schemas.microsoft.com/office/drawing/2010/main"/>
              </a:ext>
            </a:extLst>
          </a:blip>
          <a:srcRect/>
          <a:stretch/>
        </p:blipFill>
        <p:spPr>
          <a:xfrm>
            <a:off x="609602" y="895125"/>
            <a:ext cx="775570" cy="368479"/>
          </a:xfrm>
          <a:prstGeom prst="rect">
            <a:avLst/>
          </a:prstGeom>
        </p:spPr>
      </p:pic>
    </p:spTree>
    <p:extLst>
      <p:ext uri="{BB962C8B-B14F-4D97-AF65-F5344CB8AC3E}">
        <p14:creationId xmlns:p14="http://schemas.microsoft.com/office/powerpoint/2010/main" val="217462715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20_Two Content">
    <p:spTree>
      <p:nvGrpSpPr>
        <p:cNvPr id="1" name=""/>
        <p:cNvGrpSpPr/>
        <p:nvPr/>
      </p:nvGrpSpPr>
      <p:grpSpPr>
        <a:xfrm>
          <a:off x="0" y="0"/>
          <a:ext cx="0" cy="0"/>
          <a:chOff x="0" y="0"/>
          <a:chExt cx="0" cy="0"/>
        </a:xfrm>
      </p:grpSpPr>
      <p:pic>
        <p:nvPicPr>
          <p:cNvPr id="11" name="Imagen 2">
            <a:extLst>
              <a:ext uri="{FF2B5EF4-FFF2-40B4-BE49-F238E27FC236}">
                <a16:creationId xmlns:a16="http://schemas.microsoft.com/office/drawing/2014/main" id="{C6517B01-A2F5-89B3-5034-C14B95B01A1D}"/>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700983" y="6413604"/>
            <a:ext cx="881417" cy="202413"/>
          </a:xfrm>
          <a:prstGeom prst="rect">
            <a:avLst/>
          </a:prstGeom>
        </p:spPr>
      </p:pic>
      <p:sp>
        <p:nvSpPr>
          <p:cNvPr id="6" name="Rectángulo 5">
            <a:extLst>
              <a:ext uri="{FF2B5EF4-FFF2-40B4-BE49-F238E27FC236}">
                <a16:creationId xmlns:a16="http://schemas.microsoft.com/office/drawing/2014/main" id="{4AB49446-9FFC-A03F-D55A-B2E9CEBFD8A6}"/>
              </a:ext>
            </a:extLst>
          </p:cNvPr>
          <p:cNvSpPr/>
          <p:nvPr userDrawn="1"/>
        </p:nvSpPr>
        <p:spPr>
          <a:xfrm>
            <a:off x="548342" y="1532964"/>
            <a:ext cx="5547658" cy="2926442"/>
          </a:xfrm>
          <a:prstGeom prst="rect">
            <a:avLst/>
          </a:prstGeom>
        </p:spPr>
        <p:txBody>
          <a:bodyPr wrap="square">
            <a:spAutoFit/>
          </a:bodyPr>
          <a:lstStyle/>
          <a:p>
            <a:pPr marL="230400" lvl="0" indent="-230400">
              <a:lnSpc>
                <a:spcPct val="90000"/>
              </a:lnSpc>
              <a:spcBef>
                <a:spcPts val="1000"/>
              </a:spcBef>
              <a:spcAft>
                <a:spcPts val="600"/>
              </a:spcAft>
              <a:buFont typeface="Arial" panose="020B0604020202020204" pitchFamily="34" charset="0"/>
              <a:buChar char="•"/>
            </a:pPr>
            <a:r>
              <a:rPr lang="en-GB" sz="2500" b="0" kern="1200" dirty="0">
                <a:solidFill>
                  <a:schemeClr val="tx1"/>
                </a:solidFill>
                <a:effectLst/>
                <a:latin typeface="Century Gothic" panose="020B0502020202020204" pitchFamily="34" charset="0"/>
                <a:ea typeface="+mn-ea"/>
                <a:cs typeface="+mn-cs"/>
              </a:rPr>
              <a:t>Get your experts to talk to </a:t>
            </a:r>
            <a:br>
              <a:rPr lang="en-GB" sz="2500" b="0" kern="1200" dirty="0">
                <a:solidFill>
                  <a:schemeClr val="tx1"/>
                </a:solidFill>
                <a:effectLst/>
                <a:latin typeface="Century Gothic" panose="020B0502020202020204" pitchFamily="34" charset="0"/>
                <a:ea typeface="+mn-ea"/>
                <a:cs typeface="+mn-cs"/>
              </a:rPr>
            </a:br>
            <a:r>
              <a:rPr lang="en-GB" sz="2500" b="0" kern="1200" dirty="0">
                <a:solidFill>
                  <a:schemeClr val="tx1"/>
                </a:solidFill>
                <a:effectLst/>
                <a:latin typeface="Century Gothic" panose="020B0502020202020204" pitchFamily="34" charset="0"/>
                <a:ea typeface="+mn-ea"/>
                <a:cs typeface="+mn-cs"/>
              </a:rPr>
              <a:t>our experts – we believe </a:t>
            </a:r>
            <a:br>
              <a:rPr lang="en-GB" sz="2500" b="0" kern="1200" dirty="0">
                <a:solidFill>
                  <a:schemeClr val="tx1"/>
                </a:solidFill>
                <a:effectLst/>
                <a:latin typeface="Century Gothic" panose="020B0502020202020204" pitchFamily="34" charset="0"/>
                <a:ea typeface="+mn-ea"/>
                <a:cs typeface="+mn-cs"/>
              </a:rPr>
            </a:br>
            <a:r>
              <a:rPr lang="en-GB" sz="2500" b="0" kern="1200" dirty="0">
                <a:solidFill>
                  <a:schemeClr val="tx1"/>
                </a:solidFill>
                <a:effectLst/>
                <a:latin typeface="Century Gothic" panose="020B0502020202020204" pitchFamily="34" charset="0"/>
                <a:ea typeface="+mn-ea"/>
                <a:cs typeface="+mn-cs"/>
              </a:rPr>
              <a:t>in collaboration</a:t>
            </a:r>
          </a:p>
          <a:p>
            <a:pPr marL="230400" lvl="0" indent="-230400">
              <a:lnSpc>
                <a:spcPct val="90000"/>
              </a:lnSpc>
              <a:spcBef>
                <a:spcPts val="1000"/>
              </a:spcBef>
              <a:spcAft>
                <a:spcPts val="600"/>
              </a:spcAft>
              <a:buFont typeface="Arial" panose="020B0604020202020204" pitchFamily="34" charset="0"/>
              <a:buChar char="•"/>
            </a:pPr>
            <a:r>
              <a:rPr lang="en-GB" sz="2500" b="0" kern="1200" dirty="0">
                <a:solidFill>
                  <a:schemeClr val="tx1"/>
                </a:solidFill>
                <a:effectLst/>
                <a:latin typeface="Century Gothic" panose="020B0502020202020204" pitchFamily="34" charset="0"/>
                <a:ea typeface="+mn-ea"/>
                <a:cs typeface="+mn-cs"/>
              </a:rPr>
              <a:t>Let’s set new standards in dynamic and recyclable packaging</a:t>
            </a:r>
          </a:p>
          <a:p>
            <a:pPr marL="230400" lvl="0" indent="-230400">
              <a:lnSpc>
                <a:spcPct val="90000"/>
              </a:lnSpc>
              <a:spcBef>
                <a:spcPts val="1000"/>
              </a:spcBef>
              <a:spcAft>
                <a:spcPts val="600"/>
              </a:spcAft>
              <a:buFont typeface="Arial" panose="020B0604020202020204" pitchFamily="34" charset="0"/>
              <a:buChar char="•"/>
            </a:pPr>
            <a:r>
              <a:rPr lang="en-GB" sz="2500" b="0" kern="1200" dirty="0">
                <a:solidFill>
                  <a:schemeClr val="tx1"/>
                </a:solidFill>
                <a:effectLst/>
                <a:latin typeface="Century Gothic" panose="020B0502020202020204" pitchFamily="34" charset="0"/>
                <a:ea typeface="+mn-ea"/>
                <a:cs typeface="+mn-cs"/>
              </a:rPr>
              <a:t>The key to trust is transparency</a:t>
            </a:r>
          </a:p>
        </p:txBody>
      </p:sp>
      <p:pic>
        <p:nvPicPr>
          <p:cNvPr id="7" name="Picture 6">
            <a:extLst>
              <a:ext uri="{FF2B5EF4-FFF2-40B4-BE49-F238E27FC236}">
                <a16:creationId xmlns:a16="http://schemas.microsoft.com/office/drawing/2014/main" id="{100E510F-8DE5-E28D-F457-F83E1AAF2DC6}"/>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6867076" y="-13447"/>
            <a:ext cx="4715323" cy="5243705"/>
          </a:xfrm>
          <a:prstGeom prst="rect">
            <a:avLst/>
          </a:prstGeom>
        </p:spPr>
      </p:pic>
      <p:cxnSp>
        <p:nvCxnSpPr>
          <p:cNvPr id="8" name="Conector recto 3">
            <a:extLst>
              <a:ext uri="{FF2B5EF4-FFF2-40B4-BE49-F238E27FC236}">
                <a16:creationId xmlns:a16="http://schemas.microsoft.com/office/drawing/2014/main" id="{9CA500A6-5DA4-EDDA-6841-D34F6A5C9AC3}"/>
              </a:ext>
            </a:extLst>
          </p:cNvPr>
          <p:cNvCxnSpPr/>
          <p:nvPr userDrawn="1"/>
        </p:nvCxnSpPr>
        <p:spPr>
          <a:xfrm>
            <a:off x="-424617" y="402588"/>
            <a:ext cx="921488" cy="0"/>
          </a:xfrm>
          <a:prstGeom prst="line">
            <a:avLst/>
          </a:prstGeom>
          <a:ln w="12700">
            <a:solidFill>
              <a:srgbClr val="B1AFB8"/>
            </a:solidFill>
          </a:ln>
        </p:spPr>
        <p:style>
          <a:lnRef idx="1">
            <a:schemeClr val="accent1"/>
          </a:lnRef>
          <a:fillRef idx="0">
            <a:schemeClr val="accent1"/>
          </a:fillRef>
          <a:effectRef idx="0">
            <a:schemeClr val="accent1"/>
          </a:effectRef>
          <a:fontRef idx="minor">
            <a:schemeClr val="tx1"/>
          </a:fontRef>
        </p:style>
      </p:cxnSp>
      <p:sp>
        <p:nvSpPr>
          <p:cNvPr id="13" name="Rectángulo 4">
            <a:extLst>
              <a:ext uri="{FF2B5EF4-FFF2-40B4-BE49-F238E27FC236}">
                <a16:creationId xmlns:a16="http://schemas.microsoft.com/office/drawing/2014/main" id="{0B741D61-03C2-BCB7-E9EF-E81EFAB56BED}"/>
              </a:ext>
            </a:extLst>
          </p:cNvPr>
          <p:cNvSpPr/>
          <p:nvPr userDrawn="1"/>
        </p:nvSpPr>
        <p:spPr>
          <a:xfrm>
            <a:off x="535269" y="271790"/>
            <a:ext cx="2512731" cy="261610"/>
          </a:xfrm>
          <a:prstGeom prst="rect">
            <a:avLst/>
          </a:prstGeom>
        </p:spPr>
        <p:txBody>
          <a:bodyPr wrap="square">
            <a:spAutoFit/>
          </a:bodyPr>
          <a:lstStyle/>
          <a:p>
            <a:r>
              <a:rPr lang="en-CA" sz="1100" b="1" dirty="0">
                <a:solidFill>
                  <a:srgbClr val="B1AFB8"/>
                </a:solidFill>
                <a:latin typeface="Franklin Gothic Book" charset="0"/>
                <a:ea typeface="Franklin Gothic Book" charset="0"/>
                <a:cs typeface="Franklin Gothic Book" charset="0"/>
              </a:rPr>
              <a:t>Farmtofork Presentation</a:t>
            </a:r>
            <a:endParaRPr lang="es-ES_tradnl" sz="1100" dirty="0">
              <a:solidFill>
                <a:srgbClr val="B1AFB8"/>
              </a:solidFill>
            </a:endParaRPr>
          </a:p>
        </p:txBody>
      </p:sp>
      <p:pic>
        <p:nvPicPr>
          <p:cNvPr id="9" name="Picture 8">
            <a:extLst>
              <a:ext uri="{FF2B5EF4-FFF2-40B4-BE49-F238E27FC236}">
                <a16:creationId xmlns:a16="http://schemas.microsoft.com/office/drawing/2014/main" id="{65500BD1-F8F8-21AC-C830-CFA9673A8E6C}"/>
              </a:ext>
            </a:extLst>
          </p:cNvPr>
          <p:cNvPicPr>
            <a:picLocks noChangeAspect="1"/>
          </p:cNvPicPr>
          <p:nvPr userDrawn="1"/>
        </p:nvPicPr>
        <p:blipFill>
          <a:blip r:embed="rId4" cstate="email">
            <a:extLst>
              <a:ext uri="{28A0092B-C50C-407E-A947-70E740481C1C}">
                <a14:useLocalDpi xmlns:a14="http://schemas.microsoft.com/office/drawing/2010/main"/>
              </a:ext>
            </a:extLst>
          </a:blip>
          <a:srcRect/>
          <a:stretch/>
        </p:blipFill>
        <p:spPr>
          <a:xfrm>
            <a:off x="609602" y="895125"/>
            <a:ext cx="775570" cy="368479"/>
          </a:xfrm>
          <a:prstGeom prst="rect">
            <a:avLst/>
          </a:prstGeom>
        </p:spPr>
      </p:pic>
    </p:spTree>
    <p:extLst>
      <p:ext uri="{BB962C8B-B14F-4D97-AF65-F5344CB8AC3E}">
        <p14:creationId xmlns:p14="http://schemas.microsoft.com/office/powerpoint/2010/main" val="303917085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25_Title Slide">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52C2A573-C2E4-67F5-44C1-FD868C171605}"/>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0" y="1"/>
            <a:ext cx="12192000" cy="6857999"/>
          </a:xfrm>
          <a:prstGeom prst="rect">
            <a:avLst/>
          </a:prstGeom>
        </p:spPr>
      </p:pic>
      <p:pic>
        <p:nvPicPr>
          <p:cNvPr id="14" name="Imagen 5">
            <a:extLst>
              <a:ext uri="{FF2B5EF4-FFF2-40B4-BE49-F238E27FC236}">
                <a16:creationId xmlns:a16="http://schemas.microsoft.com/office/drawing/2014/main" id="{0A999DAE-3420-BEA2-005B-B3E8B7BBF391}"/>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700984" y="6413604"/>
            <a:ext cx="881416" cy="202413"/>
          </a:xfrm>
          <a:prstGeom prst="rect">
            <a:avLst/>
          </a:prstGeom>
        </p:spPr>
      </p:pic>
    </p:spTree>
    <p:extLst>
      <p:ext uri="{BB962C8B-B14F-4D97-AF65-F5344CB8AC3E}">
        <p14:creationId xmlns:p14="http://schemas.microsoft.com/office/powerpoint/2010/main" val="34615829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9" name="Rectángulo 5">
            <a:extLst>
              <a:ext uri="{FF2B5EF4-FFF2-40B4-BE49-F238E27FC236}">
                <a16:creationId xmlns:a16="http://schemas.microsoft.com/office/drawing/2014/main" id="{BF365A52-AC37-0B7D-CFD8-5C26E936F3C5}"/>
              </a:ext>
            </a:extLst>
          </p:cNvPr>
          <p:cNvSpPr/>
          <p:nvPr userDrawn="1"/>
        </p:nvSpPr>
        <p:spPr>
          <a:xfrm>
            <a:off x="548342" y="1532964"/>
            <a:ext cx="5547658" cy="4420791"/>
          </a:xfrm>
          <a:prstGeom prst="rect">
            <a:avLst/>
          </a:prstGeom>
        </p:spPr>
        <p:txBody>
          <a:bodyPr wrap="square">
            <a:spAutoFit/>
          </a:bodyPr>
          <a:lstStyle/>
          <a:p>
            <a:pPr marL="230400" lvl="0" indent="-230400">
              <a:lnSpc>
                <a:spcPct val="90000"/>
              </a:lnSpc>
              <a:spcBef>
                <a:spcPts val="1000"/>
              </a:spcBef>
              <a:spcAft>
                <a:spcPts val="600"/>
              </a:spcAft>
              <a:buFont typeface="Arial" panose="020B0604020202020204" pitchFamily="34" charset="0"/>
              <a:buChar char="•"/>
            </a:pPr>
            <a:r>
              <a:rPr lang="en-GB" sz="2500" b="0" kern="1200" dirty="0">
                <a:solidFill>
                  <a:schemeClr val="tx1"/>
                </a:solidFill>
                <a:effectLst/>
                <a:latin typeface="Century Gothic" panose="020B0502020202020204" pitchFamily="34" charset="0"/>
                <a:ea typeface="+mn-ea"/>
                <a:cs typeface="+mn-cs"/>
              </a:rPr>
              <a:t>Balancing genetic traits to optimise size, growth-rate, pigmentation and quality</a:t>
            </a:r>
          </a:p>
          <a:p>
            <a:pPr marL="230400" lvl="0" indent="-230400">
              <a:lnSpc>
                <a:spcPct val="90000"/>
              </a:lnSpc>
              <a:spcBef>
                <a:spcPts val="1000"/>
              </a:spcBef>
              <a:spcAft>
                <a:spcPts val="600"/>
              </a:spcAft>
              <a:buFont typeface="Arial" panose="020B0604020202020204" pitchFamily="34" charset="0"/>
              <a:buChar char="•"/>
            </a:pPr>
            <a:r>
              <a:rPr lang="en-GB" sz="2500" b="0" kern="1200" dirty="0">
                <a:solidFill>
                  <a:schemeClr val="tx1"/>
                </a:solidFill>
                <a:effectLst/>
                <a:latin typeface="Century Gothic" panose="020B0502020202020204" pitchFamily="34" charset="0"/>
                <a:ea typeface="+mn-ea"/>
                <a:cs typeface="+mn-cs"/>
              </a:rPr>
              <a:t>Deploying deep genetic knowledge to breed in resistance to pests and diseases </a:t>
            </a:r>
          </a:p>
          <a:p>
            <a:pPr marL="230400" lvl="0" indent="-230400">
              <a:lnSpc>
                <a:spcPct val="90000"/>
              </a:lnSpc>
              <a:spcBef>
                <a:spcPts val="1000"/>
              </a:spcBef>
              <a:spcAft>
                <a:spcPts val="600"/>
              </a:spcAft>
              <a:buFont typeface="Arial" panose="020B0604020202020204" pitchFamily="34" charset="0"/>
              <a:buChar char="•"/>
            </a:pPr>
            <a:r>
              <a:rPr lang="en-GB" sz="2500" b="0" kern="1200" dirty="0">
                <a:solidFill>
                  <a:schemeClr val="tx1"/>
                </a:solidFill>
                <a:effectLst/>
                <a:latin typeface="Century Gothic" panose="020B0502020202020204" pitchFamily="34" charset="0"/>
                <a:ea typeface="+mn-ea"/>
                <a:cs typeface="+mn-cs"/>
              </a:rPr>
              <a:t>Mapping the salmon genome </a:t>
            </a:r>
            <a:br>
              <a:rPr lang="en-GB" sz="2500" b="0" kern="1200" dirty="0">
                <a:solidFill>
                  <a:schemeClr val="tx1"/>
                </a:solidFill>
                <a:effectLst/>
                <a:latin typeface="Century Gothic" panose="020B0502020202020204" pitchFamily="34" charset="0"/>
                <a:ea typeface="+mn-ea"/>
                <a:cs typeface="+mn-cs"/>
              </a:rPr>
            </a:br>
            <a:r>
              <a:rPr lang="en-GB" sz="2500" b="0" kern="1200" dirty="0">
                <a:solidFill>
                  <a:schemeClr val="tx1"/>
                </a:solidFill>
                <a:effectLst/>
                <a:latin typeface="Century Gothic" panose="020B0502020202020204" pitchFamily="34" charset="0"/>
                <a:ea typeface="+mn-ea"/>
                <a:cs typeface="+mn-cs"/>
              </a:rPr>
              <a:t>- a quantum leap for our </a:t>
            </a:r>
            <a:br>
              <a:rPr lang="en-GB" sz="2500" b="0" kern="1200" dirty="0">
                <a:solidFill>
                  <a:schemeClr val="tx1"/>
                </a:solidFill>
                <a:effectLst/>
                <a:latin typeface="Century Gothic" panose="020B0502020202020204" pitchFamily="34" charset="0"/>
                <a:ea typeface="+mn-ea"/>
                <a:cs typeface="+mn-cs"/>
              </a:rPr>
            </a:br>
            <a:r>
              <a:rPr lang="en-GB" sz="2500" b="0" kern="1200" dirty="0">
                <a:solidFill>
                  <a:schemeClr val="tx1"/>
                </a:solidFill>
                <a:effectLst/>
                <a:latin typeface="Century Gothic" panose="020B0502020202020204" pitchFamily="34" charset="0"/>
                <a:ea typeface="+mn-ea"/>
                <a:cs typeface="+mn-cs"/>
              </a:rPr>
              <a:t>breeding programme </a:t>
            </a:r>
          </a:p>
          <a:p>
            <a:pPr marL="230400" lvl="0" indent="-230400">
              <a:lnSpc>
                <a:spcPct val="90000"/>
              </a:lnSpc>
              <a:spcBef>
                <a:spcPts val="1000"/>
              </a:spcBef>
              <a:spcAft>
                <a:spcPts val="600"/>
              </a:spcAft>
              <a:buFont typeface="Arial" panose="020B0604020202020204" pitchFamily="34" charset="0"/>
              <a:buChar char="•"/>
            </a:pPr>
            <a:r>
              <a:rPr lang="en-GB" sz="2500" b="0" kern="1200" dirty="0">
                <a:solidFill>
                  <a:schemeClr val="tx1"/>
                </a:solidFill>
                <a:effectLst/>
                <a:latin typeface="Century Gothic" panose="020B0502020202020204" pitchFamily="34" charset="0"/>
                <a:ea typeface="+mn-ea"/>
                <a:cs typeface="+mn-cs"/>
              </a:rPr>
              <a:t>We always choose naturally occurring genetic variation </a:t>
            </a:r>
            <a:br>
              <a:rPr lang="en-GB" sz="2500" b="0" kern="1200" dirty="0">
                <a:solidFill>
                  <a:schemeClr val="tx1"/>
                </a:solidFill>
                <a:effectLst/>
                <a:latin typeface="Century Gothic" panose="020B0502020202020204" pitchFamily="34" charset="0"/>
                <a:ea typeface="+mn-ea"/>
                <a:cs typeface="+mn-cs"/>
              </a:rPr>
            </a:br>
            <a:r>
              <a:rPr lang="en-GB" sz="2500" b="0" kern="1200" dirty="0">
                <a:solidFill>
                  <a:schemeClr val="tx1"/>
                </a:solidFill>
                <a:effectLst/>
                <a:latin typeface="Century Gothic" panose="020B0502020202020204" pitchFamily="34" charset="0"/>
                <a:ea typeface="+mn-ea"/>
                <a:cs typeface="+mn-cs"/>
              </a:rPr>
              <a:t>- never GM</a:t>
            </a:r>
          </a:p>
        </p:txBody>
      </p:sp>
      <p:pic>
        <p:nvPicPr>
          <p:cNvPr id="11" name="Imagen 2">
            <a:extLst>
              <a:ext uri="{FF2B5EF4-FFF2-40B4-BE49-F238E27FC236}">
                <a16:creationId xmlns:a16="http://schemas.microsoft.com/office/drawing/2014/main" id="{C6517B01-A2F5-89B3-5034-C14B95B01A1D}"/>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700983" y="6413604"/>
            <a:ext cx="881417" cy="202413"/>
          </a:xfrm>
          <a:prstGeom prst="rect">
            <a:avLst/>
          </a:prstGeom>
        </p:spPr>
      </p:pic>
      <p:pic>
        <p:nvPicPr>
          <p:cNvPr id="14" name="Picture 13">
            <a:extLst>
              <a:ext uri="{FF2B5EF4-FFF2-40B4-BE49-F238E27FC236}">
                <a16:creationId xmlns:a16="http://schemas.microsoft.com/office/drawing/2014/main" id="{CD716945-323F-79CD-F278-8806161DCB37}"/>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6867076" y="-13447"/>
            <a:ext cx="4715323" cy="5243705"/>
          </a:xfrm>
          <a:prstGeom prst="rect">
            <a:avLst/>
          </a:prstGeom>
        </p:spPr>
      </p:pic>
      <p:cxnSp>
        <p:nvCxnSpPr>
          <p:cNvPr id="15" name="Conector recto 3">
            <a:extLst>
              <a:ext uri="{FF2B5EF4-FFF2-40B4-BE49-F238E27FC236}">
                <a16:creationId xmlns:a16="http://schemas.microsoft.com/office/drawing/2014/main" id="{F6F6D78B-E402-0806-BDD0-A9BF44F50254}"/>
              </a:ext>
            </a:extLst>
          </p:cNvPr>
          <p:cNvCxnSpPr/>
          <p:nvPr userDrawn="1"/>
        </p:nvCxnSpPr>
        <p:spPr>
          <a:xfrm>
            <a:off x="-424617" y="402588"/>
            <a:ext cx="921488" cy="0"/>
          </a:xfrm>
          <a:prstGeom prst="line">
            <a:avLst/>
          </a:prstGeom>
          <a:ln w="12700">
            <a:solidFill>
              <a:srgbClr val="B1AFB8"/>
            </a:solidFill>
          </a:ln>
        </p:spPr>
        <p:style>
          <a:lnRef idx="1">
            <a:schemeClr val="accent1"/>
          </a:lnRef>
          <a:fillRef idx="0">
            <a:schemeClr val="accent1"/>
          </a:fillRef>
          <a:effectRef idx="0">
            <a:schemeClr val="accent1"/>
          </a:effectRef>
          <a:fontRef idx="minor">
            <a:schemeClr val="tx1"/>
          </a:fontRef>
        </p:style>
      </p:cxnSp>
      <p:sp>
        <p:nvSpPr>
          <p:cNvPr id="17" name="Rectángulo 4">
            <a:extLst>
              <a:ext uri="{FF2B5EF4-FFF2-40B4-BE49-F238E27FC236}">
                <a16:creationId xmlns:a16="http://schemas.microsoft.com/office/drawing/2014/main" id="{816DABDD-75C4-DA83-E599-EC027C9891E5}"/>
              </a:ext>
            </a:extLst>
          </p:cNvPr>
          <p:cNvSpPr/>
          <p:nvPr userDrawn="1"/>
        </p:nvSpPr>
        <p:spPr>
          <a:xfrm>
            <a:off x="535269" y="271790"/>
            <a:ext cx="2512731" cy="261610"/>
          </a:xfrm>
          <a:prstGeom prst="rect">
            <a:avLst/>
          </a:prstGeom>
        </p:spPr>
        <p:txBody>
          <a:bodyPr wrap="square">
            <a:spAutoFit/>
          </a:bodyPr>
          <a:lstStyle/>
          <a:p>
            <a:r>
              <a:rPr lang="en-CA" sz="1100" b="1" dirty="0">
                <a:solidFill>
                  <a:srgbClr val="B1AFB8"/>
                </a:solidFill>
                <a:latin typeface="Franklin Gothic Book" charset="0"/>
                <a:ea typeface="Franklin Gothic Book" charset="0"/>
                <a:cs typeface="Franklin Gothic Book" charset="0"/>
              </a:rPr>
              <a:t>Farmtofork Presentation</a:t>
            </a:r>
            <a:endParaRPr lang="es-ES_tradnl" sz="1100" dirty="0"/>
          </a:p>
        </p:txBody>
      </p:sp>
      <p:pic>
        <p:nvPicPr>
          <p:cNvPr id="10" name="Picture 9">
            <a:extLst>
              <a:ext uri="{FF2B5EF4-FFF2-40B4-BE49-F238E27FC236}">
                <a16:creationId xmlns:a16="http://schemas.microsoft.com/office/drawing/2014/main" id="{288DA094-D3DC-AF4A-EA3F-E05C10DEBFA2}"/>
              </a:ext>
            </a:extLst>
          </p:cNvPr>
          <p:cNvPicPr>
            <a:picLocks noChangeAspect="1"/>
          </p:cNvPicPr>
          <p:nvPr userDrawn="1"/>
        </p:nvPicPr>
        <p:blipFill>
          <a:blip r:embed="rId4" cstate="email">
            <a:extLst>
              <a:ext uri="{28A0092B-C50C-407E-A947-70E740481C1C}">
                <a14:useLocalDpi xmlns:a14="http://schemas.microsoft.com/office/drawing/2010/main"/>
              </a:ext>
            </a:extLst>
          </a:blip>
          <a:srcRect/>
          <a:stretch/>
        </p:blipFill>
        <p:spPr>
          <a:xfrm>
            <a:off x="609602" y="895125"/>
            <a:ext cx="775570" cy="368479"/>
          </a:xfrm>
          <a:prstGeom prst="rect">
            <a:avLst/>
          </a:prstGeom>
        </p:spPr>
      </p:pic>
    </p:spTree>
    <p:extLst>
      <p:ext uri="{BB962C8B-B14F-4D97-AF65-F5344CB8AC3E}">
        <p14:creationId xmlns:p14="http://schemas.microsoft.com/office/powerpoint/2010/main" val="339996724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26_Title Slide">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52C2A573-C2E4-67F5-44C1-FD868C171605}"/>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1"/>
            <a:ext cx="12191999" cy="6857999"/>
          </a:xfrm>
          <a:prstGeom prst="rect">
            <a:avLst/>
          </a:prstGeom>
        </p:spPr>
      </p:pic>
      <p:pic>
        <p:nvPicPr>
          <p:cNvPr id="14" name="Imagen 5">
            <a:extLst>
              <a:ext uri="{FF2B5EF4-FFF2-40B4-BE49-F238E27FC236}">
                <a16:creationId xmlns:a16="http://schemas.microsoft.com/office/drawing/2014/main" id="{0A999DAE-3420-BEA2-005B-B3E8B7BBF391}"/>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700984" y="6413604"/>
            <a:ext cx="881416" cy="202413"/>
          </a:xfrm>
          <a:prstGeom prst="rect">
            <a:avLst/>
          </a:prstGeom>
        </p:spPr>
      </p:pic>
    </p:spTree>
    <p:extLst>
      <p:ext uri="{BB962C8B-B14F-4D97-AF65-F5344CB8AC3E}">
        <p14:creationId xmlns:p14="http://schemas.microsoft.com/office/powerpoint/2010/main" val="396775044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27_Title Slide">
    <p:spTree>
      <p:nvGrpSpPr>
        <p:cNvPr id="1" name=""/>
        <p:cNvGrpSpPr/>
        <p:nvPr/>
      </p:nvGrpSpPr>
      <p:grpSpPr>
        <a:xfrm>
          <a:off x="0" y="0"/>
          <a:ext cx="0" cy="0"/>
          <a:chOff x="0" y="0"/>
          <a:chExt cx="0" cy="0"/>
        </a:xfrm>
      </p:grpSpPr>
      <p:pic>
        <p:nvPicPr>
          <p:cNvPr id="3" name="1920x1080 MOWI MARKET - BBQ Fillet" descr="1920x1080 MOWI MARKET - BBQ Fillet">
            <a:hlinkClick r:id="" action="ppaction://media"/>
            <a:extLst>
              <a:ext uri="{FF2B5EF4-FFF2-40B4-BE49-F238E27FC236}">
                <a16:creationId xmlns:a16="http://schemas.microsoft.com/office/drawing/2014/main" id="{4610B1D1-13F3-0E92-B25C-37B50D782D5A}"/>
              </a:ext>
            </a:extLst>
          </p:cNvPr>
          <p:cNvPicPr>
            <a:picLocks noChangeAspect="1"/>
          </p:cNvPicPr>
          <p:nvPr userDrawn="1">
            <a:videoFile r:link="rId2"/>
            <p:extLst>
              <p:ext uri="{DAA4B4D4-6D71-4841-9C94-3DE7FCFB9230}">
                <p14:media xmlns:p14="http://schemas.microsoft.com/office/powerpoint/2010/main" r:embed="rId1"/>
              </p:ext>
            </p:extLst>
          </p:nvPr>
        </p:nvPicPr>
        <p:blipFill>
          <a:blip r:embed="rId4"/>
          <a:stretch>
            <a:fillRect/>
          </a:stretch>
        </p:blipFill>
        <p:spPr>
          <a:xfrm>
            <a:off x="-1" y="9525"/>
            <a:ext cx="12192000" cy="6858000"/>
          </a:xfrm>
          <a:prstGeom prst="rect">
            <a:avLst/>
          </a:prstGeom>
        </p:spPr>
      </p:pic>
      <p:pic>
        <p:nvPicPr>
          <p:cNvPr id="14" name="Imagen 5">
            <a:extLst>
              <a:ext uri="{FF2B5EF4-FFF2-40B4-BE49-F238E27FC236}">
                <a16:creationId xmlns:a16="http://schemas.microsoft.com/office/drawing/2014/main" id="{0A999DAE-3420-BEA2-005B-B3E8B7BBF391}"/>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10700984" y="6413604"/>
            <a:ext cx="881416" cy="202413"/>
          </a:xfrm>
          <a:prstGeom prst="rect">
            <a:avLst/>
          </a:prstGeom>
        </p:spPr>
      </p:pic>
      <p:sp>
        <p:nvSpPr>
          <p:cNvPr id="6" name="Rectángulo 5">
            <a:extLst>
              <a:ext uri="{FF2B5EF4-FFF2-40B4-BE49-F238E27FC236}">
                <a16:creationId xmlns:a16="http://schemas.microsoft.com/office/drawing/2014/main" id="{0AD4D2D7-527E-4DB5-B9FB-F85BF6089F4C}"/>
              </a:ext>
            </a:extLst>
          </p:cNvPr>
          <p:cNvSpPr/>
          <p:nvPr userDrawn="1"/>
        </p:nvSpPr>
        <p:spPr>
          <a:xfrm>
            <a:off x="3701117" y="3469341"/>
            <a:ext cx="4789766" cy="1015663"/>
          </a:xfrm>
          <a:prstGeom prst="rect">
            <a:avLst/>
          </a:prstGeom>
        </p:spPr>
        <p:txBody>
          <a:bodyPr wrap="square">
            <a:spAutoFit/>
          </a:bodyPr>
          <a:lstStyle/>
          <a:p>
            <a:pPr algn="ctr"/>
            <a:r>
              <a:rPr lang="en-CA" sz="6000" b="1" dirty="0">
                <a:solidFill>
                  <a:schemeClr val="bg1"/>
                </a:solidFill>
                <a:latin typeface="Century Gothic" panose="020B0502020202020204" pitchFamily="34" charset="0"/>
                <a:ea typeface="Franklin Gothic Book" charset="0"/>
                <a:cs typeface="Franklin Gothic Book" charset="0"/>
              </a:rPr>
              <a:t>Market</a:t>
            </a:r>
            <a:endParaRPr lang="es-ES_tradnl" sz="6000" b="1" dirty="0">
              <a:solidFill>
                <a:schemeClr val="bg1"/>
              </a:solidFill>
              <a:latin typeface="Century Gothic" panose="020B0502020202020204" pitchFamily="34" charset="0"/>
            </a:endParaRPr>
          </a:p>
        </p:txBody>
      </p:sp>
      <p:pic>
        <p:nvPicPr>
          <p:cNvPr id="8" name="Picture 7">
            <a:extLst>
              <a:ext uri="{FF2B5EF4-FFF2-40B4-BE49-F238E27FC236}">
                <a16:creationId xmlns:a16="http://schemas.microsoft.com/office/drawing/2014/main" id="{F8462E44-15C3-BAC1-01FE-8EFCA8512F62}"/>
              </a:ext>
            </a:extLst>
          </p:cNvPr>
          <p:cNvPicPr>
            <a:picLocks noChangeAspect="1"/>
          </p:cNvPicPr>
          <p:nvPr userDrawn="1"/>
        </p:nvPicPr>
        <p:blipFill>
          <a:blip r:embed="rId6" cstate="email">
            <a:extLst>
              <a:ext uri="{28A0092B-C50C-407E-A947-70E740481C1C}">
                <a14:useLocalDpi xmlns:a14="http://schemas.microsoft.com/office/drawing/2010/main"/>
              </a:ext>
            </a:extLst>
          </a:blip>
          <a:srcRect/>
          <a:stretch/>
        </p:blipFill>
        <p:spPr>
          <a:xfrm>
            <a:off x="5313987" y="1756681"/>
            <a:ext cx="1564023" cy="1564023"/>
          </a:xfrm>
          <a:prstGeom prst="rect">
            <a:avLst/>
          </a:prstGeom>
        </p:spPr>
      </p:pic>
    </p:spTree>
    <p:extLst>
      <p:ext uri="{BB962C8B-B14F-4D97-AF65-F5344CB8AC3E}">
        <p14:creationId xmlns:p14="http://schemas.microsoft.com/office/powerpoint/2010/main" val="32523479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99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repeatCount="indefinite"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21_Two Conten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EE8BDBD-C248-45AE-2932-32D09B50F231}"/>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7436224" y="1322265"/>
            <a:ext cx="5787462" cy="1453128"/>
          </a:xfrm>
          <a:prstGeom prst="rect">
            <a:avLst/>
          </a:prstGeom>
        </p:spPr>
      </p:pic>
      <p:sp>
        <p:nvSpPr>
          <p:cNvPr id="9" name="Rectángulo 5">
            <a:extLst>
              <a:ext uri="{FF2B5EF4-FFF2-40B4-BE49-F238E27FC236}">
                <a16:creationId xmlns:a16="http://schemas.microsoft.com/office/drawing/2014/main" id="{BF365A52-AC37-0B7D-CFD8-5C26E936F3C5}"/>
              </a:ext>
            </a:extLst>
          </p:cNvPr>
          <p:cNvSpPr/>
          <p:nvPr userDrawn="1"/>
        </p:nvSpPr>
        <p:spPr>
          <a:xfrm>
            <a:off x="548343" y="1532963"/>
            <a:ext cx="6793752" cy="2926442"/>
          </a:xfrm>
          <a:prstGeom prst="rect">
            <a:avLst/>
          </a:prstGeom>
        </p:spPr>
        <p:txBody>
          <a:bodyPr wrap="square">
            <a:spAutoFit/>
          </a:bodyPr>
          <a:lstStyle/>
          <a:p>
            <a:pPr marL="230400" lvl="0" indent="-230400">
              <a:lnSpc>
                <a:spcPct val="90000"/>
              </a:lnSpc>
              <a:spcBef>
                <a:spcPts val="1000"/>
              </a:spcBef>
              <a:spcAft>
                <a:spcPts val="600"/>
              </a:spcAft>
              <a:buFont typeface="Arial" panose="020B0604020202020204" pitchFamily="34" charset="0"/>
              <a:buChar char="•"/>
            </a:pPr>
            <a:r>
              <a:rPr lang="es-ES_tradnl" sz="2500" b="0" dirty="0" err="1">
                <a:solidFill>
                  <a:schemeClr val="tx1"/>
                </a:solidFill>
                <a:latin typeface="Century Gothic" panose="020B0502020202020204" pitchFamily="34" charset="0"/>
              </a:rPr>
              <a:t>Detailed</a:t>
            </a:r>
            <a:r>
              <a:rPr lang="es-ES_tradnl" sz="2500" b="0" dirty="0">
                <a:solidFill>
                  <a:schemeClr val="tx1"/>
                </a:solidFill>
                <a:latin typeface="Century Gothic" panose="020B0502020202020204" pitchFamily="34" charset="0"/>
              </a:rPr>
              <a:t> </a:t>
            </a:r>
            <a:r>
              <a:rPr lang="es-ES_tradnl" sz="2500" b="0" dirty="0" err="1">
                <a:solidFill>
                  <a:schemeClr val="tx1"/>
                </a:solidFill>
                <a:latin typeface="Century Gothic" panose="020B0502020202020204" pitchFamily="34" charset="0"/>
              </a:rPr>
              <a:t>analysis</a:t>
            </a:r>
            <a:r>
              <a:rPr lang="es-ES_tradnl" sz="2500" b="0" dirty="0">
                <a:solidFill>
                  <a:schemeClr val="tx1"/>
                </a:solidFill>
                <a:latin typeface="Century Gothic" panose="020B0502020202020204" pitchFamily="34" charset="0"/>
              </a:rPr>
              <a:t> </a:t>
            </a:r>
            <a:r>
              <a:rPr lang="es-ES_tradnl" sz="2500" b="0" dirty="0" err="1">
                <a:solidFill>
                  <a:schemeClr val="tx1"/>
                </a:solidFill>
                <a:latin typeface="Century Gothic" panose="020B0502020202020204" pitchFamily="34" charset="0"/>
              </a:rPr>
              <a:t>of</a:t>
            </a:r>
            <a:r>
              <a:rPr lang="es-ES_tradnl" sz="2500" b="0" dirty="0">
                <a:solidFill>
                  <a:schemeClr val="tx1"/>
                </a:solidFill>
                <a:latin typeface="Century Gothic" panose="020B0502020202020204" pitchFamily="34" charset="0"/>
              </a:rPr>
              <a:t> global </a:t>
            </a:r>
            <a:r>
              <a:rPr lang="es-ES_tradnl" sz="2500" b="0" dirty="0" err="1">
                <a:solidFill>
                  <a:schemeClr val="tx1"/>
                </a:solidFill>
                <a:latin typeface="Century Gothic" panose="020B0502020202020204" pitchFamily="34" charset="0"/>
              </a:rPr>
              <a:t>trends</a:t>
            </a:r>
            <a:r>
              <a:rPr lang="es-ES_tradnl" sz="2500" b="0" dirty="0">
                <a:solidFill>
                  <a:schemeClr val="tx1"/>
                </a:solidFill>
                <a:latin typeface="Century Gothic" panose="020B0502020202020204" pitchFamily="34" charset="0"/>
              </a:rPr>
              <a:t> </a:t>
            </a:r>
            <a:r>
              <a:rPr lang="es-ES_tradnl" sz="2500" b="0" dirty="0" err="1">
                <a:solidFill>
                  <a:schemeClr val="tx1"/>
                </a:solidFill>
                <a:latin typeface="Century Gothic" panose="020B0502020202020204" pitchFamily="34" charset="0"/>
              </a:rPr>
              <a:t>gives</a:t>
            </a:r>
            <a:r>
              <a:rPr lang="es-ES_tradnl" sz="2500" b="0" dirty="0">
                <a:solidFill>
                  <a:schemeClr val="tx1"/>
                </a:solidFill>
                <a:latin typeface="Century Gothic" panose="020B0502020202020204" pitchFamily="34" charset="0"/>
              </a:rPr>
              <a:t> </a:t>
            </a:r>
            <a:r>
              <a:rPr lang="es-ES_tradnl" sz="2500" b="0" dirty="0" err="1">
                <a:solidFill>
                  <a:schemeClr val="tx1"/>
                </a:solidFill>
                <a:latin typeface="Century Gothic" panose="020B0502020202020204" pitchFamily="34" charset="0"/>
              </a:rPr>
              <a:t>us</a:t>
            </a:r>
            <a:r>
              <a:rPr lang="es-ES_tradnl" sz="2500" b="0" dirty="0">
                <a:solidFill>
                  <a:schemeClr val="tx1"/>
                </a:solidFill>
                <a:latin typeface="Century Gothic" panose="020B0502020202020204" pitchFamily="34" charset="0"/>
              </a:rPr>
              <a:t> </a:t>
            </a:r>
            <a:r>
              <a:rPr lang="es-ES_tradnl" sz="2500" b="0" dirty="0" err="1">
                <a:solidFill>
                  <a:schemeClr val="tx1"/>
                </a:solidFill>
                <a:latin typeface="Century Gothic" panose="020B0502020202020204" pitchFamily="34" charset="0"/>
              </a:rPr>
              <a:t>unique</a:t>
            </a:r>
            <a:r>
              <a:rPr lang="es-ES_tradnl" sz="2500" b="0" dirty="0">
                <a:solidFill>
                  <a:schemeClr val="tx1"/>
                </a:solidFill>
                <a:latin typeface="Century Gothic" panose="020B0502020202020204" pitchFamily="34" charset="0"/>
              </a:rPr>
              <a:t> </a:t>
            </a:r>
            <a:r>
              <a:rPr lang="es-ES_tradnl" sz="2500" b="0" dirty="0" err="1">
                <a:solidFill>
                  <a:schemeClr val="tx1"/>
                </a:solidFill>
                <a:latin typeface="Century Gothic" panose="020B0502020202020204" pitchFamily="34" charset="0"/>
              </a:rPr>
              <a:t>insights</a:t>
            </a:r>
            <a:r>
              <a:rPr lang="es-ES_tradnl" sz="2500" b="0" dirty="0">
                <a:solidFill>
                  <a:schemeClr val="tx1"/>
                </a:solidFill>
                <a:latin typeface="Century Gothic" panose="020B0502020202020204" pitchFamily="34" charset="0"/>
              </a:rPr>
              <a:t> </a:t>
            </a:r>
            <a:r>
              <a:rPr lang="es-ES_tradnl" sz="2500" b="0" dirty="0" err="1">
                <a:solidFill>
                  <a:schemeClr val="tx1"/>
                </a:solidFill>
                <a:latin typeface="Century Gothic" panose="020B0502020202020204" pitchFamily="34" charset="0"/>
              </a:rPr>
              <a:t>into</a:t>
            </a:r>
            <a:r>
              <a:rPr lang="es-ES_tradnl" sz="2500" b="0" dirty="0">
                <a:solidFill>
                  <a:schemeClr val="tx1"/>
                </a:solidFill>
                <a:latin typeface="Century Gothic" panose="020B0502020202020204" pitchFamily="34" charset="0"/>
              </a:rPr>
              <a:t> </a:t>
            </a:r>
            <a:r>
              <a:rPr lang="es-ES_tradnl" sz="2500" b="0" dirty="0" err="1">
                <a:solidFill>
                  <a:schemeClr val="tx1"/>
                </a:solidFill>
                <a:latin typeface="Century Gothic" panose="020B0502020202020204" pitchFamily="34" charset="0"/>
              </a:rPr>
              <a:t>the</a:t>
            </a:r>
            <a:r>
              <a:rPr lang="es-ES_tradnl" sz="2500" b="0" dirty="0">
                <a:solidFill>
                  <a:schemeClr val="tx1"/>
                </a:solidFill>
                <a:latin typeface="Century Gothic" panose="020B0502020202020204" pitchFamily="34" charset="0"/>
              </a:rPr>
              <a:t> </a:t>
            </a:r>
            <a:r>
              <a:rPr lang="es-ES_tradnl" sz="2500" b="0" dirty="0" err="1">
                <a:solidFill>
                  <a:schemeClr val="tx1"/>
                </a:solidFill>
                <a:latin typeface="Century Gothic" panose="020B0502020202020204" pitchFamily="34" charset="0"/>
              </a:rPr>
              <a:t>market</a:t>
            </a:r>
            <a:r>
              <a:rPr lang="es-ES_tradnl" sz="2500" b="0" dirty="0">
                <a:solidFill>
                  <a:schemeClr val="tx1"/>
                </a:solidFill>
                <a:latin typeface="Century Gothic" panose="020B0502020202020204" pitchFamily="34" charset="0"/>
              </a:rPr>
              <a:t> </a:t>
            </a:r>
          </a:p>
          <a:p>
            <a:pPr marL="230400" lvl="0" indent="-230400">
              <a:lnSpc>
                <a:spcPct val="90000"/>
              </a:lnSpc>
              <a:spcBef>
                <a:spcPts val="1000"/>
              </a:spcBef>
              <a:spcAft>
                <a:spcPts val="600"/>
              </a:spcAft>
              <a:buFont typeface="Arial" panose="020B0604020202020204" pitchFamily="34" charset="0"/>
              <a:buChar char="•"/>
            </a:pPr>
            <a:r>
              <a:rPr lang="es-ES_tradnl" sz="2500" b="0" dirty="0">
                <a:solidFill>
                  <a:schemeClr val="tx1"/>
                </a:solidFill>
                <a:latin typeface="Century Gothic" panose="020B0502020202020204" pitchFamily="34" charset="0"/>
              </a:rPr>
              <a:t>Cross-</a:t>
            </a:r>
            <a:r>
              <a:rPr lang="es-ES_tradnl" sz="2500" b="0" dirty="0" err="1">
                <a:solidFill>
                  <a:schemeClr val="tx1"/>
                </a:solidFill>
                <a:latin typeface="Century Gothic" panose="020B0502020202020204" pitchFamily="34" charset="0"/>
              </a:rPr>
              <a:t>fertilising</a:t>
            </a:r>
            <a:r>
              <a:rPr lang="es-ES_tradnl" sz="2500" b="0" dirty="0">
                <a:solidFill>
                  <a:schemeClr val="tx1"/>
                </a:solidFill>
                <a:latin typeface="Century Gothic" panose="020B0502020202020204" pitchFamily="34" charset="0"/>
              </a:rPr>
              <a:t> </a:t>
            </a:r>
            <a:r>
              <a:rPr lang="es-ES_tradnl" sz="2500" b="0" dirty="0" err="1">
                <a:solidFill>
                  <a:schemeClr val="tx1"/>
                </a:solidFill>
                <a:latin typeface="Century Gothic" panose="020B0502020202020204" pitchFamily="34" charset="0"/>
              </a:rPr>
              <a:t>culinary</a:t>
            </a:r>
            <a:r>
              <a:rPr lang="es-ES_tradnl" sz="2500" b="0" dirty="0">
                <a:solidFill>
                  <a:schemeClr val="tx1"/>
                </a:solidFill>
                <a:latin typeface="Century Gothic" panose="020B0502020202020204" pitchFamily="34" charset="0"/>
              </a:rPr>
              <a:t> cultures </a:t>
            </a:r>
            <a:r>
              <a:rPr lang="es-ES_tradnl" sz="2500" b="0" dirty="0" err="1">
                <a:solidFill>
                  <a:schemeClr val="tx1"/>
                </a:solidFill>
                <a:latin typeface="Century Gothic" panose="020B0502020202020204" pitchFamily="34" charset="0"/>
              </a:rPr>
              <a:t>globally</a:t>
            </a:r>
            <a:r>
              <a:rPr lang="es-ES_tradnl" sz="2500" b="0" dirty="0">
                <a:solidFill>
                  <a:schemeClr val="tx1"/>
                </a:solidFill>
                <a:latin typeface="Century Gothic" panose="020B0502020202020204" pitchFamily="34" charset="0"/>
              </a:rPr>
              <a:t> drives new </a:t>
            </a:r>
            <a:r>
              <a:rPr lang="es-ES_tradnl" sz="2500" b="0" dirty="0" err="1">
                <a:solidFill>
                  <a:schemeClr val="tx1"/>
                </a:solidFill>
                <a:latin typeface="Century Gothic" panose="020B0502020202020204" pitchFamily="34" charset="0"/>
              </a:rPr>
              <a:t>market</a:t>
            </a:r>
            <a:r>
              <a:rPr lang="es-ES_tradnl" sz="2500" b="0" dirty="0">
                <a:solidFill>
                  <a:schemeClr val="tx1"/>
                </a:solidFill>
                <a:latin typeface="Century Gothic" panose="020B0502020202020204" pitchFamily="34" charset="0"/>
              </a:rPr>
              <a:t> </a:t>
            </a:r>
            <a:r>
              <a:rPr lang="es-ES_tradnl" sz="2500" b="0" dirty="0" err="1">
                <a:solidFill>
                  <a:schemeClr val="tx1"/>
                </a:solidFill>
                <a:latin typeface="Century Gothic" panose="020B0502020202020204" pitchFamily="34" charset="0"/>
              </a:rPr>
              <a:t>opportunities</a:t>
            </a:r>
            <a:endParaRPr lang="es-ES_tradnl" sz="2500" b="0" dirty="0">
              <a:solidFill>
                <a:schemeClr val="tx1"/>
              </a:solidFill>
              <a:latin typeface="Century Gothic" panose="020B0502020202020204" pitchFamily="34" charset="0"/>
            </a:endParaRPr>
          </a:p>
          <a:p>
            <a:pPr marL="230400" marR="0" lvl="0" indent="-230400" algn="l" defTabSz="914400" rtl="0" eaLnBrk="1" fontAlgn="auto" latinLnBrk="0" hangingPunct="1">
              <a:lnSpc>
                <a:spcPct val="90000"/>
              </a:lnSpc>
              <a:spcBef>
                <a:spcPts val="1000"/>
              </a:spcBef>
              <a:spcAft>
                <a:spcPts val="600"/>
              </a:spcAft>
              <a:buClrTx/>
              <a:buSzTx/>
              <a:buFont typeface="Arial" panose="020B0604020202020204" pitchFamily="34" charset="0"/>
              <a:buChar char="•"/>
              <a:tabLst/>
              <a:defRPr/>
            </a:pPr>
            <a:r>
              <a:rPr lang="es-ES_tradnl" sz="2500" b="0" dirty="0" err="1">
                <a:solidFill>
                  <a:schemeClr val="tx1"/>
                </a:solidFill>
                <a:latin typeface="Century Gothic" panose="020B0502020202020204" pitchFamily="34" charset="0"/>
              </a:rPr>
              <a:t>Exploring</a:t>
            </a:r>
            <a:r>
              <a:rPr lang="es-ES_tradnl" sz="2500" b="0" dirty="0">
                <a:solidFill>
                  <a:schemeClr val="tx1"/>
                </a:solidFill>
                <a:latin typeface="Century Gothic" panose="020B0502020202020204" pitchFamily="34" charset="0"/>
              </a:rPr>
              <a:t> innovative new </a:t>
            </a:r>
            <a:r>
              <a:rPr lang="es-ES_tradnl" sz="2500" b="0" dirty="0" err="1">
                <a:solidFill>
                  <a:schemeClr val="tx1"/>
                </a:solidFill>
                <a:latin typeface="Century Gothic" panose="020B0502020202020204" pitchFamily="34" charset="0"/>
              </a:rPr>
              <a:t>products</a:t>
            </a:r>
            <a:r>
              <a:rPr lang="es-ES_tradnl" sz="2500" b="0" dirty="0">
                <a:solidFill>
                  <a:schemeClr val="tx1"/>
                </a:solidFill>
                <a:latin typeface="Century Gothic" panose="020B0502020202020204" pitchFamily="34" charset="0"/>
              </a:rPr>
              <a:t> </a:t>
            </a:r>
            <a:r>
              <a:rPr lang="es-ES_tradnl" sz="2500" b="0" dirty="0" err="1">
                <a:solidFill>
                  <a:schemeClr val="tx1"/>
                </a:solidFill>
                <a:latin typeface="Century Gothic" panose="020B0502020202020204" pitchFamily="34" charset="0"/>
              </a:rPr>
              <a:t>to</a:t>
            </a:r>
            <a:r>
              <a:rPr lang="es-ES_tradnl" sz="2500" b="0" dirty="0">
                <a:solidFill>
                  <a:schemeClr val="tx1"/>
                </a:solidFill>
                <a:latin typeface="Century Gothic" panose="020B0502020202020204" pitchFamily="34" charset="0"/>
              </a:rPr>
              <a:t> </a:t>
            </a:r>
            <a:r>
              <a:rPr lang="es-ES_tradnl" sz="2500" b="0" dirty="0" err="1">
                <a:solidFill>
                  <a:schemeClr val="tx1"/>
                </a:solidFill>
                <a:latin typeface="Century Gothic" panose="020B0502020202020204" pitchFamily="34" charset="0"/>
              </a:rPr>
              <a:t>put</a:t>
            </a:r>
            <a:r>
              <a:rPr lang="es-ES_tradnl" sz="2500" b="0" dirty="0">
                <a:solidFill>
                  <a:schemeClr val="tx1"/>
                </a:solidFill>
                <a:latin typeface="Century Gothic" panose="020B0502020202020204" pitchFamily="34" charset="0"/>
              </a:rPr>
              <a:t> </a:t>
            </a:r>
            <a:r>
              <a:rPr lang="es-ES_tradnl" sz="2500" b="0" dirty="0" err="1">
                <a:solidFill>
                  <a:schemeClr val="tx1"/>
                </a:solidFill>
                <a:latin typeface="Century Gothic" panose="020B0502020202020204" pitchFamily="34" charset="0"/>
              </a:rPr>
              <a:t>salmon</a:t>
            </a:r>
            <a:r>
              <a:rPr lang="es-ES_tradnl" sz="2500" b="0" dirty="0">
                <a:solidFill>
                  <a:schemeClr val="tx1"/>
                </a:solidFill>
                <a:latin typeface="Century Gothic" panose="020B0502020202020204" pitchFamily="34" charset="0"/>
              </a:rPr>
              <a:t> </a:t>
            </a:r>
            <a:r>
              <a:rPr lang="es-ES_tradnl" sz="2500" b="0" dirty="0" err="1">
                <a:solidFill>
                  <a:schemeClr val="tx1"/>
                </a:solidFill>
                <a:latin typeface="Century Gothic" panose="020B0502020202020204" pitchFamily="34" charset="0"/>
              </a:rPr>
              <a:t>on</a:t>
            </a:r>
            <a:r>
              <a:rPr lang="es-ES_tradnl" sz="2500" b="0" dirty="0">
                <a:solidFill>
                  <a:schemeClr val="tx1"/>
                </a:solidFill>
                <a:latin typeface="Century Gothic" panose="020B0502020202020204" pitchFamily="34" charset="0"/>
              </a:rPr>
              <a:t> top </a:t>
            </a:r>
            <a:r>
              <a:rPr lang="es-ES_tradnl" sz="2500" b="0" dirty="0" err="1">
                <a:solidFill>
                  <a:schemeClr val="tx1"/>
                </a:solidFill>
                <a:latin typeface="Century Gothic" panose="020B0502020202020204" pitchFamily="34" charset="0"/>
              </a:rPr>
              <a:t>of</a:t>
            </a:r>
            <a:r>
              <a:rPr lang="es-ES_tradnl" sz="2500" b="0" dirty="0">
                <a:solidFill>
                  <a:schemeClr val="tx1"/>
                </a:solidFill>
                <a:latin typeface="Century Gothic" panose="020B0502020202020204" pitchFamily="34" charset="0"/>
              </a:rPr>
              <a:t> more </a:t>
            </a:r>
            <a:r>
              <a:rPr lang="es-ES_tradnl" sz="2500" b="0" dirty="0" err="1">
                <a:solidFill>
                  <a:schemeClr val="tx1"/>
                </a:solidFill>
                <a:latin typeface="Century Gothic" panose="020B0502020202020204" pitchFamily="34" charset="0"/>
              </a:rPr>
              <a:t>menus</a:t>
            </a:r>
            <a:r>
              <a:rPr lang="es-ES_tradnl" sz="2500" b="0" dirty="0">
                <a:solidFill>
                  <a:schemeClr val="tx1"/>
                </a:solidFill>
                <a:latin typeface="Century Gothic" panose="020B0502020202020204" pitchFamily="34" charset="0"/>
              </a:rPr>
              <a:t> and shopping </a:t>
            </a:r>
            <a:r>
              <a:rPr lang="es-ES_tradnl" sz="2500" b="0" dirty="0" err="1">
                <a:solidFill>
                  <a:schemeClr val="tx1"/>
                </a:solidFill>
                <a:latin typeface="Century Gothic" panose="020B0502020202020204" pitchFamily="34" charset="0"/>
              </a:rPr>
              <a:t>lists</a:t>
            </a:r>
            <a:endParaRPr lang="es-ES_tradnl" sz="2500" b="1" dirty="0">
              <a:solidFill>
                <a:schemeClr val="tx1"/>
              </a:solidFill>
              <a:latin typeface="Century Gothic" panose="020B0502020202020204" pitchFamily="34" charset="0"/>
            </a:endParaRPr>
          </a:p>
        </p:txBody>
      </p:sp>
      <p:pic>
        <p:nvPicPr>
          <p:cNvPr id="11" name="Imagen 2">
            <a:extLst>
              <a:ext uri="{FF2B5EF4-FFF2-40B4-BE49-F238E27FC236}">
                <a16:creationId xmlns:a16="http://schemas.microsoft.com/office/drawing/2014/main" id="{C6517B01-A2F5-89B3-5034-C14B95B01A1D}"/>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700983" y="6413604"/>
            <a:ext cx="881417" cy="202413"/>
          </a:xfrm>
          <a:prstGeom prst="rect">
            <a:avLst/>
          </a:prstGeom>
        </p:spPr>
      </p:pic>
      <p:cxnSp>
        <p:nvCxnSpPr>
          <p:cNvPr id="15" name="Conector recto 3">
            <a:extLst>
              <a:ext uri="{FF2B5EF4-FFF2-40B4-BE49-F238E27FC236}">
                <a16:creationId xmlns:a16="http://schemas.microsoft.com/office/drawing/2014/main" id="{F6F6D78B-E402-0806-BDD0-A9BF44F50254}"/>
              </a:ext>
            </a:extLst>
          </p:cNvPr>
          <p:cNvCxnSpPr/>
          <p:nvPr userDrawn="1"/>
        </p:nvCxnSpPr>
        <p:spPr>
          <a:xfrm>
            <a:off x="-424617" y="402588"/>
            <a:ext cx="921488" cy="0"/>
          </a:xfrm>
          <a:prstGeom prst="line">
            <a:avLst/>
          </a:prstGeom>
          <a:ln w="12700">
            <a:solidFill>
              <a:srgbClr val="B1AFB8"/>
            </a:solidFill>
          </a:ln>
        </p:spPr>
        <p:style>
          <a:lnRef idx="1">
            <a:schemeClr val="accent1"/>
          </a:lnRef>
          <a:fillRef idx="0">
            <a:schemeClr val="accent1"/>
          </a:fillRef>
          <a:effectRef idx="0">
            <a:schemeClr val="accent1"/>
          </a:effectRef>
          <a:fontRef idx="minor">
            <a:schemeClr val="tx1"/>
          </a:fontRef>
        </p:style>
      </p:cxnSp>
      <p:sp>
        <p:nvSpPr>
          <p:cNvPr id="17" name="Rectángulo 4">
            <a:extLst>
              <a:ext uri="{FF2B5EF4-FFF2-40B4-BE49-F238E27FC236}">
                <a16:creationId xmlns:a16="http://schemas.microsoft.com/office/drawing/2014/main" id="{816DABDD-75C4-DA83-E599-EC027C9891E5}"/>
              </a:ext>
            </a:extLst>
          </p:cNvPr>
          <p:cNvSpPr/>
          <p:nvPr userDrawn="1"/>
        </p:nvSpPr>
        <p:spPr>
          <a:xfrm>
            <a:off x="535269" y="271790"/>
            <a:ext cx="2512731" cy="261610"/>
          </a:xfrm>
          <a:prstGeom prst="rect">
            <a:avLst/>
          </a:prstGeom>
        </p:spPr>
        <p:txBody>
          <a:bodyPr wrap="square">
            <a:spAutoFit/>
          </a:bodyPr>
          <a:lstStyle/>
          <a:p>
            <a:r>
              <a:rPr lang="en-CA" sz="1100" b="1" dirty="0">
                <a:solidFill>
                  <a:srgbClr val="B1AFB8"/>
                </a:solidFill>
                <a:latin typeface="Franklin Gothic Book" charset="0"/>
                <a:ea typeface="Franklin Gothic Book" charset="0"/>
                <a:cs typeface="Franklin Gothic Book" charset="0"/>
              </a:rPr>
              <a:t>Farmtofork Presentation</a:t>
            </a:r>
            <a:endParaRPr lang="es-ES_tradnl" sz="1100" dirty="0"/>
          </a:p>
        </p:txBody>
      </p:sp>
      <p:pic>
        <p:nvPicPr>
          <p:cNvPr id="20" name="Picture 19">
            <a:extLst>
              <a:ext uri="{FF2B5EF4-FFF2-40B4-BE49-F238E27FC236}">
                <a16:creationId xmlns:a16="http://schemas.microsoft.com/office/drawing/2014/main" id="{0B93C9C9-085F-63ED-4219-679969931B8E}"/>
              </a:ext>
            </a:extLst>
          </p:cNvPr>
          <p:cNvPicPr>
            <a:picLocks noChangeAspect="1"/>
          </p:cNvPicPr>
          <p:nvPr userDrawn="1"/>
        </p:nvPicPr>
        <p:blipFill>
          <a:blip r:embed="rId4" cstate="email">
            <a:extLst>
              <a:ext uri="{28A0092B-C50C-407E-A947-70E740481C1C}">
                <a14:useLocalDpi xmlns:a14="http://schemas.microsoft.com/office/drawing/2010/main"/>
              </a:ext>
            </a:extLst>
          </a:blip>
          <a:srcRect/>
          <a:stretch/>
        </p:blipFill>
        <p:spPr>
          <a:xfrm>
            <a:off x="609602" y="895125"/>
            <a:ext cx="775570" cy="368479"/>
          </a:xfrm>
          <a:prstGeom prst="rect">
            <a:avLst/>
          </a:prstGeom>
        </p:spPr>
      </p:pic>
      <p:pic>
        <p:nvPicPr>
          <p:cNvPr id="10" name="Picture 9">
            <a:extLst>
              <a:ext uri="{FF2B5EF4-FFF2-40B4-BE49-F238E27FC236}">
                <a16:creationId xmlns:a16="http://schemas.microsoft.com/office/drawing/2014/main" id="{5BEDFEC7-5163-6623-A2F6-B65DBF6C6140}"/>
              </a:ext>
            </a:extLst>
          </p:cNvPr>
          <p:cNvPicPr>
            <a:picLocks noChangeAspect="1"/>
          </p:cNvPicPr>
          <p:nvPr userDrawn="1"/>
        </p:nvPicPr>
        <p:blipFill>
          <a:blip r:embed="rId5" cstate="email">
            <a:extLst>
              <a:ext uri="{28A0092B-C50C-407E-A947-70E740481C1C}">
                <a14:useLocalDpi xmlns:a14="http://schemas.microsoft.com/office/drawing/2010/main"/>
              </a:ext>
            </a:extLst>
          </a:blip>
          <a:srcRect/>
          <a:stretch/>
        </p:blipFill>
        <p:spPr>
          <a:xfrm>
            <a:off x="8889629" y="2256081"/>
            <a:ext cx="1778603" cy="1778603"/>
          </a:xfrm>
          <a:prstGeom prst="rect">
            <a:avLst/>
          </a:prstGeom>
        </p:spPr>
      </p:pic>
    </p:spTree>
    <p:extLst>
      <p:ext uri="{BB962C8B-B14F-4D97-AF65-F5344CB8AC3E}">
        <p14:creationId xmlns:p14="http://schemas.microsoft.com/office/powerpoint/2010/main" val="189919714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28_Title Slide">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52C2A573-C2E4-67F5-44C1-FD868C171605}"/>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0" y="12317"/>
            <a:ext cx="12191999" cy="6833367"/>
          </a:xfrm>
          <a:prstGeom prst="rect">
            <a:avLst/>
          </a:prstGeom>
        </p:spPr>
      </p:pic>
      <p:sp>
        <p:nvSpPr>
          <p:cNvPr id="16" name="Rectangle 15">
            <a:extLst>
              <a:ext uri="{FF2B5EF4-FFF2-40B4-BE49-F238E27FC236}">
                <a16:creationId xmlns:a16="http://schemas.microsoft.com/office/drawing/2014/main" id="{3CDA4E80-FC2F-6AB4-5093-DA9F64474F7F}"/>
              </a:ext>
            </a:extLst>
          </p:cNvPr>
          <p:cNvSpPr/>
          <p:nvPr userDrawn="1"/>
        </p:nvSpPr>
        <p:spPr>
          <a:xfrm>
            <a:off x="0" y="0"/>
            <a:ext cx="12192000" cy="6858000"/>
          </a:xfrm>
          <a:prstGeom prst="rect">
            <a:avLst/>
          </a:prstGeom>
          <a:solidFill>
            <a:schemeClr val="dk1">
              <a:alpha val="59993"/>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pic>
        <p:nvPicPr>
          <p:cNvPr id="14" name="Imagen 5">
            <a:extLst>
              <a:ext uri="{FF2B5EF4-FFF2-40B4-BE49-F238E27FC236}">
                <a16:creationId xmlns:a16="http://schemas.microsoft.com/office/drawing/2014/main" id="{0A999DAE-3420-BEA2-005B-B3E8B7BBF391}"/>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700984" y="6413604"/>
            <a:ext cx="881416" cy="202413"/>
          </a:xfrm>
          <a:prstGeom prst="rect">
            <a:avLst/>
          </a:prstGeom>
        </p:spPr>
      </p:pic>
      <p:sp>
        <p:nvSpPr>
          <p:cNvPr id="4" name="Rectángulo 5">
            <a:extLst>
              <a:ext uri="{FF2B5EF4-FFF2-40B4-BE49-F238E27FC236}">
                <a16:creationId xmlns:a16="http://schemas.microsoft.com/office/drawing/2014/main" id="{5F6A41B7-39B8-E664-E0DE-8C7CBCF9B4AD}"/>
              </a:ext>
            </a:extLst>
          </p:cNvPr>
          <p:cNvSpPr/>
          <p:nvPr userDrawn="1"/>
        </p:nvSpPr>
        <p:spPr>
          <a:xfrm>
            <a:off x="548340" y="2220284"/>
            <a:ext cx="2547785" cy="2985433"/>
          </a:xfrm>
          <a:prstGeom prst="rect">
            <a:avLst/>
          </a:prstGeom>
        </p:spPr>
        <p:txBody>
          <a:bodyPr wrap="square">
            <a:spAutoFit/>
          </a:bodyPr>
          <a:lstStyle/>
          <a:p>
            <a:pPr algn="ctr"/>
            <a:r>
              <a:rPr lang="en-GB" sz="2200" b="1" i="0" kern="1200" dirty="0">
                <a:solidFill>
                  <a:schemeClr val="bg1"/>
                </a:solidFill>
                <a:effectLst/>
                <a:latin typeface="Century Gothic" panose="020B0502020202020204" pitchFamily="34" charset="0"/>
                <a:ea typeface="+mn-ea"/>
                <a:cs typeface="+mn-cs"/>
              </a:rPr>
              <a:t>Global presence, local expertise</a:t>
            </a:r>
          </a:p>
          <a:p>
            <a:pPr algn="ctr"/>
            <a:endParaRPr lang="en-GB" sz="1600" b="0" i="0" kern="1200" dirty="0">
              <a:solidFill>
                <a:schemeClr val="bg1"/>
              </a:solidFill>
              <a:effectLst/>
              <a:latin typeface="Century Gothic" panose="020B0502020202020204" pitchFamily="34" charset="0"/>
              <a:ea typeface="+mn-ea"/>
              <a:cs typeface="+mn-cs"/>
            </a:endParaRPr>
          </a:p>
          <a:p>
            <a:pPr algn="ctr"/>
            <a:r>
              <a:rPr lang="en-GB" sz="1600" b="0" i="0" kern="1200" dirty="0">
                <a:solidFill>
                  <a:schemeClr val="bg1"/>
                </a:solidFill>
                <a:effectLst/>
                <a:latin typeface="Century Gothic" panose="020B0502020202020204" pitchFamily="34" charset="0"/>
                <a:ea typeface="+mn-ea"/>
                <a:cs typeface="+mn-cs"/>
              </a:rPr>
              <a:t>Our local teams combine to form </a:t>
            </a:r>
            <a:br>
              <a:rPr lang="en-GB" sz="1600" b="0" i="0" kern="1200" dirty="0">
                <a:solidFill>
                  <a:schemeClr val="bg1"/>
                </a:solidFill>
                <a:effectLst/>
                <a:latin typeface="Century Gothic" panose="020B0502020202020204" pitchFamily="34" charset="0"/>
                <a:ea typeface="+mn-ea"/>
                <a:cs typeface="+mn-cs"/>
              </a:rPr>
            </a:br>
            <a:r>
              <a:rPr lang="en-GB" sz="1600" b="0" i="0" kern="1200" dirty="0">
                <a:solidFill>
                  <a:schemeClr val="bg1"/>
                </a:solidFill>
                <a:effectLst/>
                <a:latin typeface="Century Gothic" panose="020B0502020202020204" pitchFamily="34" charset="0"/>
                <a:ea typeface="+mn-ea"/>
                <a:cs typeface="+mn-cs"/>
              </a:rPr>
              <a:t>an international community, looking to inspire customers with new ideas and helping them to succeed in their market.</a:t>
            </a:r>
          </a:p>
        </p:txBody>
      </p:sp>
      <p:sp>
        <p:nvSpPr>
          <p:cNvPr id="5" name="Rectángulo 5">
            <a:extLst>
              <a:ext uri="{FF2B5EF4-FFF2-40B4-BE49-F238E27FC236}">
                <a16:creationId xmlns:a16="http://schemas.microsoft.com/office/drawing/2014/main" id="{D451FBD2-9EE3-8A3E-639E-7E3FCCF722AB}"/>
              </a:ext>
            </a:extLst>
          </p:cNvPr>
          <p:cNvSpPr/>
          <p:nvPr userDrawn="1"/>
        </p:nvSpPr>
        <p:spPr>
          <a:xfrm>
            <a:off x="3316967" y="2220284"/>
            <a:ext cx="2698822" cy="2000548"/>
          </a:xfrm>
          <a:prstGeom prst="rect">
            <a:avLst/>
          </a:prstGeom>
        </p:spPr>
        <p:txBody>
          <a:bodyPr wrap="square">
            <a:spAutoFit/>
          </a:bodyPr>
          <a:lstStyle/>
          <a:p>
            <a:pPr algn="ctr"/>
            <a:r>
              <a:rPr lang="en-GB" sz="2200" b="1" i="0" kern="1200" dirty="0">
                <a:solidFill>
                  <a:schemeClr val="bg1"/>
                </a:solidFill>
                <a:effectLst/>
                <a:latin typeface="Century Gothic" panose="020B0502020202020204" pitchFamily="34" charset="0"/>
                <a:ea typeface="+mn-ea"/>
                <a:cs typeface="+mn-cs"/>
              </a:rPr>
              <a:t>We have our own restaurant chain</a:t>
            </a:r>
          </a:p>
          <a:p>
            <a:pPr algn="ctr"/>
            <a:endParaRPr lang="en-GB" sz="1600" b="0" i="0" kern="1200" dirty="0">
              <a:solidFill>
                <a:schemeClr val="bg1"/>
              </a:solidFill>
              <a:effectLst/>
              <a:latin typeface="Century Gothic" panose="020B0502020202020204" pitchFamily="34" charset="0"/>
              <a:ea typeface="+mn-ea"/>
              <a:cs typeface="+mn-cs"/>
            </a:endParaRPr>
          </a:p>
          <a:p>
            <a:pPr algn="ctr"/>
            <a:r>
              <a:rPr lang="en-GB" sz="1600" b="0" i="0" kern="1200" dirty="0">
                <a:solidFill>
                  <a:schemeClr val="bg1"/>
                </a:solidFill>
                <a:effectLst/>
                <a:latin typeface="Century Gothic" panose="020B0502020202020204" pitchFamily="34" charset="0"/>
                <a:ea typeface="+mn-ea"/>
                <a:cs typeface="+mn-cs"/>
              </a:rPr>
              <a:t>Supreme Salmon – our Taiwanese restaurant chain gives us unique market insights.</a:t>
            </a:r>
          </a:p>
        </p:txBody>
      </p:sp>
      <p:sp>
        <p:nvSpPr>
          <p:cNvPr id="6" name="Rectángulo 5">
            <a:extLst>
              <a:ext uri="{FF2B5EF4-FFF2-40B4-BE49-F238E27FC236}">
                <a16:creationId xmlns:a16="http://schemas.microsoft.com/office/drawing/2014/main" id="{7661D127-886A-4F95-0A5D-EE0B6E36BE45}"/>
              </a:ext>
            </a:extLst>
          </p:cNvPr>
          <p:cNvSpPr/>
          <p:nvPr userDrawn="1"/>
        </p:nvSpPr>
        <p:spPr>
          <a:xfrm>
            <a:off x="6196000" y="2220284"/>
            <a:ext cx="2659242" cy="2339102"/>
          </a:xfrm>
          <a:prstGeom prst="rect">
            <a:avLst/>
          </a:prstGeom>
        </p:spPr>
        <p:txBody>
          <a:bodyPr wrap="square">
            <a:spAutoFit/>
          </a:bodyPr>
          <a:lstStyle/>
          <a:p>
            <a:pPr algn="ctr"/>
            <a:r>
              <a:rPr lang="en-GB" sz="2200" b="1" i="0" kern="1200" dirty="0">
                <a:solidFill>
                  <a:schemeClr val="bg1"/>
                </a:solidFill>
                <a:effectLst/>
                <a:latin typeface="Century Gothic" panose="020B0502020202020204" pitchFamily="34" charset="0"/>
                <a:ea typeface="+mn-ea"/>
                <a:cs typeface="+mn-cs"/>
              </a:rPr>
              <a:t>We review around 300 new products</a:t>
            </a:r>
            <a:br>
              <a:rPr lang="en-GB" sz="2200" b="1" i="0" kern="1200" dirty="0">
                <a:solidFill>
                  <a:schemeClr val="bg1"/>
                </a:solidFill>
                <a:effectLst/>
                <a:latin typeface="Century Gothic" panose="020B0502020202020204" pitchFamily="34" charset="0"/>
                <a:ea typeface="+mn-ea"/>
                <a:cs typeface="+mn-cs"/>
              </a:rPr>
            </a:br>
            <a:r>
              <a:rPr lang="en-GB" sz="2200" b="1" i="0" kern="1200" dirty="0">
                <a:solidFill>
                  <a:schemeClr val="bg1"/>
                </a:solidFill>
                <a:effectLst/>
                <a:latin typeface="Century Gothic" panose="020B0502020202020204" pitchFamily="34" charset="0"/>
                <a:ea typeface="+mn-ea"/>
                <a:cs typeface="+mn-cs"/>
              </a:rPr>
              <a:t>a month</a:t>
            </a:r>
          </a:p>
          <a:p>
            <a:pPr algn="ctr"/>
            <a:endParaRPr lang="en-GB" sz="1600" b="0" i="0" kern="1200" dirty="0">
              <a:solidFill>
                <a:schemeClr val="bg1"/>
              </a:solidFill>
              <a:effectLst/>
              <a:latin typeface="Century Gothic" panose="020B0502020202020204" pitchFamily="34" charset="0"/>
              <a:ea typeface="+mn-ea"/>
              <a:cs typeface="+mn-cs"/>
            </a:endParaRPr>
          </a:p>
          <a:p>
            <a:pPr algn="ctr"/>
            <a:r>
              <a:rPr lang="en-GB" sz="1600" b="0" i="0" kern="1200" dirty="0">
                <a:solidFill>
                  <a:schemeClr val="bg1"/>
                </a:solidFill>
                <a:effectLst/>
                <a:latin typeface="Century Gothic" panose="020B0502020202020204" pitchFamily="34" charset="0"/>
                <a:ea typeface="+mn-ea"/>
                <a:cs typeface="+mn-cs"/>
              </a:rPr>
              <a:t>Using market surveys, we identify trends and build deeper consumer and market insights.</a:t>
            </a:r>
          </a:p>
        </p:txBody>
      </p:sp>
      <p:sp>
        <p:nvSpPr>
          <p:cNvPr id="7" name="Rectángulo 5">
            <a:extLst>
              <a:ext uri="{FF2B5EF4-FFF2-40B4-BE49-F238E27FC236}">
                <a16:creationId xmlns:a16="http://schemas.microsoft.com/office/drawing/2014/main" id="{E45A4B03-FD6E-E2D5-015E-167599ED0578}"/>
              </a:ext>
            </a:extLst>
          </p:cNvPr>
          <p:cNvSpPr/>
          <p:nvPr userDrawn="1"/>
        </p:nvSpPr>
        <p:spPr>
          <a:xfrm>
            <a:off x="9010867" y="2220284"/>
            <a:ext cx="2747996" cy="3077766"/>
          </a:xfrm>
          <a:prstGeom prst="rect">
            <a:avLst/>
          </a:prstGeom>
        </p:spPr>
        <p:txBody>
          <a:bodyPr wrap="square">
            <a:spAutoFit/>
          </a:bodyPr>
          <a:lstStyle/>
          <a:p>
            <a:pPr algn="ctr"/>
            <a:r>
              <a:rPr lang="en-GB" sz="2200" b="1" i="0" kern="1200" dirty="0">
                <a:solidFill>
                  <a:schemeClr val="bg1"/>
                </a:solidFill>
                <a:effectLst/>
                <a:latin typeface="Century Gothic" panose="020B0502020202020204" pitchFamily="34" charset="0"/>
                <a:ea typeface="+mn-ea"/>
                <a:cs typeface="+mn-cs"/>
              </a:rPr>
              <a:t>We undertake extensive research programmes</a:t>
            </a:r>
          </a:p>
          <a:p>
            <a:pPr algn="ctr"/>
            <a:endParaRPr lang="en-GB" sz="1600" b="0" i="0" kern="1200" dirty="0">
              <a:solidFill>
                <a:schemeClr val="bg1"/>
              </a:solidFill>
              <a:effectLst/>
              <a:latin typeface="Century Gothic" panose="020B0502020202020204" pitchFamily="34" charset="0"/>
              <a:ea typeface="+mn-ea"/>
              <a:cs typeface="+mn-cs"/>
            </a:endParaRPr>
          </a:p>
          <a:p>
            <a:pPr algn="ctr"/>
            <a:r>
              <a:rPr lang="en-GB" sz="1600" b="0" i="0" kern="1200" dirty="0">
                <a:solidFill>
                  <a:schemeClr val="bg1"/>
                </a:solidFill>
                <a:effectLst/>
                <a:latin typeface="Century Gothic" panose="020B0502020202020204" pitchFamily="34" charset="0"/>
                <a:ea typeface="+mn-ea"/>
                <a:cs typeface="+mn-cs"/>
              </a:rPr>
              <a:t>Talking to consumers and chefs around the world helps us understand </a:t>
            </a:r>
            <a:br>
              <a:rPr lang="en-GB" sz="1600" b="0" i="0" kern="1200" dirty="0">
                <a:solidFill>
                  <a:schemeClr val="bg1"/>
                </a:solidFill>
                <a:effectLst/>
                <a:latin typeface="Century Gothic" panose="020B0502020202020204" pitchFamily="34" charset="0"/>
                <a:ea typeface="+mn-ea"/>
                <a:cs typeface="+mn-cs"/>
              </a:rPr>
            </a:br>
            <a:r>
              <a:rPr lang="en-GB" sz="1600" b="0" i="0" kern="1200" dirty="0">
                <a:solidFill>
                  <a:schemeClr val="bg1"/>
                </a:solidFill>
                <a:effectLst/>
                <a:latin typeface="Century Gothic" panose="020B0502020202020204" pitchFamily="34" charset="0"/>
                <a:ea typeface="+mn-ea"/>
                <a:cs typeface="+mn-cs"/>
              </a:rPr>
              <a:t>what  markets want, empowering us to grow the salmon and seafood category dynamically.</a:t>
            </a:r>
          </a:p>
        </p:txBody>
      </p:sp>
      <p:pic>
        <p:nvPicPr>
          <p:cNvPr id="8" name="Picture 7">
            <a:extLst>
              <a:ext uri="{FF2B5EF4-FFF2-40B4-BE49-F238E27FC236}">
                <a16:creationId xmlns:a16="http://schemas.microsoft.com/office/drawing/2014/main" id="{1D41CAB5-03E9-94C4-44E8-9E2A5F24FDBC}"/>
              </a:ext>
            </a:extLst>
          </p:cNvPr>
          <p:cNvPicPr>
            <a:picLocks noChangeAspect="1"/>
          </p:cNvPicPr>
          <p:nvPr userDrawn="1"/>
        </p:nvPicPr>
        <p:blipFill>
          <a:blip r:embed="rId4" cstate="email">
            <a:extLst>
              <a:ext uri="{28A0092B-C50C-407E-A947-70E740481C1C}">
                <a14:useLocalDpi xmlns:a14="http://schemas.microsoft.com/office/drawing/2010/main"/>
              </a:ext>
            </a:extLst>
          </a:blip>
          <a:srcRect/>
          <a:stretch/>
        </p:blipFill>
        <p:spPr>
          <a:xfrm>
            <a:off x="1483704" y="1452968"/>
            <a:ext cx="636542" cy="618417"/>
          </a:xfrm>
          <a:prstGeom prst="rect">
            <a:avLst/>
          </a:prstGeom>
        </p:spPr>
      </p:pic>
      <p:pic>
        <p:nvPicPr>
          <p:cNvPr id="9" name="Picture 8">
            <a:extLst>
              <a:ext uri="{FF2B5EF4-FFF2-40B4-BE49-F238E27FC236}">
                <a16:creationId xmlns:a16="http://schemas.microsoft.com/office/drawing/2014/main" id="{C13E52B1-8310-64AF-B261-ED011FA9EABA}"/>
              </a:ext>
            </a:extLst>
          </p:cNvPr>
          <p:cNvPicPr>
            <a:picLocks noChangeAspect="1"/>
          </p:cNvPicPr>
          <p:nvPr userDrawn="1"/>
        </p:nvPicPr>
        <p:blipFill>
          <a:blip r:embed="rId4" cstate="email">
            <a:extLst>
              <a:ext uri="{28A0092B-C50C-407E-A947-70E740481C1C}">
                <a14:useLocalDpi xmlns:a14="http://schemas.microsoft.com/office/drawing/2010/main"/>
              </a:ext>
            </a:extLst>
          </a:blip>
          <a:srcRect/>
          <a:stretch/>
        </p:blipFill>
        <p:spPr>
          <a:xfrm>
            <a:off x="4348106" y="1452968"/>
            <a:ext cx="636542" cy="618417"/>
          </a:xfrm>
          <a:prstGeom prst="rect">
            <a:avLst/>
          </a:prstGeom>
        </p:spPr>
      </p:pic>
      <p:pic>
        <p:nvPicPr>
          <p:cNvPr id="10" name="Picture 9">
            <a:extLst>
              <a:ext uri="{FF2B5EF4-FFF2-40B4-BE49-F238E27FC236}">
                <a16:creationId xmlns:a16="http://schemas.microsoft.com/office/drawing/2014/main" id="{57D952F1-FC2C-0933-2BC7-014945E25066}"/>
              </a:ext>
            </a:extLst>
          </p:cNvPr>
          <p:cNvPicPr>
            <a:picLocks noChangeAspect="1"/>
          </p:cNvPicPr>
          <p:nvPr userDrawn="1"/>
        </p:nvPicPr>
        <p:blipFill>
          <a:blip r:embed="rId4" cstate="email">
            <a:extLst>
              <a:ext uri="{28A0092B-C50C-407E-A947-70E740481C1C}">
                <a14:useLocalDpi xmlns:a14="http://schemas.microsoft.com/office/drawing/2010/main"/>
              </a:ext>
            </a:extLst>
          </a:blip>
          <a:srcRect/>
          <a:stretch/>
        </p:blipFill>
        <p:spPr>
          <a:xfrm>
            <a:off x="7207353" y="1452968"/>
            <a:ext cx="636542" cy="618417"/>
          </a:xfrm>
          <a:prstGeom prst="rect">
            <a:avLst/>
          </a:prstGeom>
        </p:spPr>
      </p:pic>
      <p:pic>
        <p:nvPicPr>
          <p:cNvPr id="11" name="Picture 10">
            <a:extLst>
              <a:ext uri="{FF2B5EF4-FFF2-40B4-BE49-F238E27FC236}">
                <a16:creationId xmlns:a16="http://schemas.microsoft.com/office/drawing/2014/main" id="{919B71D5-6189-502F-7945-F4DF90032477}"/>
              </a:ext>
            </a:extLst>
          </p:cNvPr>
          <p:cNvPicPr>
            <a:picLocks noChangeAspect="1"/>
          </p:cNvPicPr>
          <p:nvPr userDrawn="1"/>
        </p:nvPicPr>
        <p:blipFill>
          <a:blip r:embed="rId4" cstate="email">
            <a:extLst>
              <a:ext uri="{28A0092B-C50C-407E-A947-70E740481C1C}">
                <a14:useLocalDpi xmlns:a14="http://schemas.microsoft.com/office/drawing/2010/main"/>
              </a:ext>
            </a:extLst>
          </a:blip>
          <a:srcRect/>
          <a:stretch/>
        </p:blipFill>
        <p:spPr>
          <a:xfrm>
            <a:off x="10071753" y="1452968"/>
            <a:ext cx="636542" cy="618417"/>
          </a:xfrm>
          <a:prstGeom prst="rect">
            <a:avLst/>
          </a:prstGeom>
        </p:spPr>
      </p:pic>
      <p:cxnSp>
        <p:nvCxnSpPr>
          <p:cNvPr id="13" name="Conector recto 3">
            <a:extLst>
              <a:ext uri="{FF2B5EF4-FFF2-40B4-BE49-F238E27FC236}">
                <a16:creationId xmlns:a16="http://schemas.microsoft.com/office/drawing/2014/main" id="{1594B38F-8FE9-5C66-AE29-1DC7395AA9D2}"/>
              </a:ext>
            </a:extLst>
          </p:cNvPr>
          <p:cNvCxnSpPr/>
          <p:nvPr userDrawn="1"/>
        </p:nvCxnSpPr>
        <p:spPr>
          <a:xfrm>
            <a:off x="-424617" y="402588"/>
            <a:ext cx="921488" cy="0"/>
          </a:xfrm>
          <a:prstGeom prst="line">
            <a:avLst/>
          </a:prstGeom>
          <a:ln w="12700">
            <a:solidFill>
              <a:srgbClr val="B1AFB8"/>
            </a:solidFill>
          </a:ln>
        </p:spPr>
        <p:style>
          <a:lnRef idx="1">
            <a:schemeClr val="accent1"/>
          </a:lnRef>
          <a:fillRef idx="0">
            <a:schemeClr val="accent1"/>
          </a:fillRef>
          <a:effectRef idx="0">
            <a:schemeClr val="accent1"/>
          </a:effectRef>
          <a:fontRef idx="minor">
            <a:schemeClr val="tx1"/>
          </a:fontRef>
        </p:style>
      </p:cxnSp>
      <p:sp>
        <p:nvSpPr>
          <p:cNvPr id="15" name="Rectángulo 4">
            <a:extLst>
              <a:ext uri="{FF2B5EF4-FFF2-40B4-BE49-F238E27FC236}">
                <a16:creationId xmlns:a16="http://schemas.microsoft.com/office/drawing/2014/main" id="{08DFDA35-A2C5-D781-2737-F41E6607D9FA}"/>
              </a:ext>
            </a:extLst>
          </p:cNvPr>
          <p:cNvSpPr/>
          <p:nvPr userDrawn="1"/>
        </p:nvSpPr>
        <p:spPr>
          <a:xfrm>
            <a:off x="535269" y="271790"/>
            <a:ext cx="2512731" cy="261610"/>
          </a:xfrm>
          <a:prstGeom prst="rect">
            <a:avLst/>
          </a:prstGeom>
        </p:spPr>
        <p:txBody>
          <a:bodyPr wrap="square">
            <a:spAutoFit/>
          </a:bodyPr>
          <a:lstStyle/>
          <a:p>
            <a:r>
              <a:rPr lang="en-CA" sz="1100" b="1" dirty="0">
                <a:solidFill>
                  <a:srgbClr val="B1AFB8"/>
                </a:solidFill>
                <a:latin typeface="Franklin Gothic Book" charset="0"/>
                <a:ea typeface="Franklin Gothic Book" charset="0"/>
                <a:cs typeface="Franklin Gothic Book" charset="0"/>
              </a:rPr>
              <a:t>Farmtofork Presentation</a:t>
            </a:r>
            <a:endParaRPr lang="es-ES_tradnl" sz="1100" dirty="0"/>
          </a:p>
        </p:txBody>
      </p:sp>
    </p:spTree>
    <p:extLst>
      <p:ext uri="{BB962C8B-B14F-4D97-AF65-F5344CB8AC3E}">
        <p14:creationId xmlns:p14="http://schemas.microsoft.com/office/powerpoint/2010/main" val="10034875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22_Two Content">
    <p:spTree>
      <p:nvGrpSpPr>
        <p:cNvPr id="1" name=""/>
        <p:cNvGrpSpPr/>
        <p:nvPr/>
      </p:nvGrpSpPr>
      <p:grpSpPr>
        <a:xfrm>
          <a:off x="0" y="0"/>
          <a:ext cx="0" cy="0"/>
          <a:chOff x="0" y="0"/>
          <a:chExt cx="0" cy="0"/>
        </a:xfrm>
      </p:grpSpPr>
      <p:sp>
        <p:nvSpPr>
          <p:cNvPr id="9" name="Rectángulo 5">
            <a:extLst>
              <a:ext uri="{FF2B5EF4-FFF2-40B4-BE49-F238E27FC236}">
                <a16:creationId xmlns:a16="http://schemas.microsoft.com/office/drawing/2014/main" id="{BF365A52-AC37-0B7D-CFD8-5C26E936F3C5}"/>
              </a:ext>
            </a:extLst>
          </p:cNvPr>
          <p:cNvSpPr/>
          <p:nvPr userDrawn="1"/>
        </p:nvSpPr>
        <p:spPr>
          <a:xfrm>
            <a:off x="548342" y="1532964"/>
            <a:ext cx="5547658" cy="3618939"/>
          </a:xfrm>
          <a:prstGeom prst="rect">
            <a:avLst/>
          </a:prstGeom>
        </p:spPr>
        <p:txBody>
          <a:bodyPr wrap="square">
            <a:spAutoFit/>
          </a:bodyPr>
          <a:lstStyle/>
          <a:p>
            <a:pPr marL="230400" lvl="0" indent="-230400">
              <a:lnSpc>
                <a:spcPct val="90000"/>
              </a:lnSpc>
              <a:spcBef>
                <a:spcPts val="1000"/>
              </a:spcBef>
              <a:spcAft>
                <a:spcPts val="600"/>
              </a:spcAft>
              <a:buFont typeface="Arial" panose="020B0604020202020204" pitchFamily="34" charset="0"/>
              <a:buChar char="•"/>
            </a:pPr>
            <a:r>
              <a:rPr lang="en-GB" sz="2500" b="0" kern="1200" dirty="0">
                <a:solidFill>
                  <a:schemeClr val="tx1"/>
                </a:solidFill>
                <a:effectLst/>
                <a:latin typeface="Century Gothic" panose="020B0502020202020204" pitchFamily="34" charset="0"/>
                <a:ea typeface="+mn-ea"/>
                <a:cs typeface="+mn-cs"/>
              </a:rPr>
              <a:t>We have earned the title World’s Most Sustainable Protein Producer three years running</a:t>
            </a:r>
          </a:p>
          <a:p>
            <a:pPr marL="230400" lvl="0" indent="-230400">
              <a:lnSpc>
                <a:spcPct val="90000"/>
              </a:lnSpc>
              <a:spcBef>
                <a:spcPts val="1000"/>
              </a:spcBef>
              <a:spcAft>
                <a:spcPts val="600"/>
              </a:spcAft>
              <a:buFont typeface="Arial" panose="020B0604020202020204" pitchFamily="34" charset="0"/>
              <a:buChar char="•"/>
            </a:pPr>
            <a:r>
              <a:rPr lang="en-GB" sz="2500" b="0" kern="1200" dirty="0">
                <a:solidFill>
                  <a:schemeClr val="tx1"/>
                </a:solidFill>
                <a:effectLst/>
                <a:latin typeface="Century Gothic" panose="020B0502020202020204" pitchFamily="34" charset="0"/>
                <a:ea typeface="+mn-ea"/>
                <a:cs typeface="+mn-cs"/>
              </a:rPr>
              <a:t>Using a world of inspiring ideas </a:t>
            </a:r>
            <a:br>
              <a:rPr lang="en-GB" sz="2500" b="0" kern="1200" dirty="0">
                <a:solidFill>
                  <a:schemeClr val="tx1"/>
                </a:solidFill>
                <a:effectLst/>
                <a:latin typeface="Century Gothic" panose="020B0502020202020204" pitchFamily="34" charset="0"/>
                <a:ea typeface="+mn-ea"/>
                <a:cs typeface="+mn-cs"/>
              </a:rPr>
            </a:br>
            <a:r>
              <a:rPr lang="en-GB" sz="2500" b="0" kern="1200" dirty="0">
                <a:solidFill>
                  <a:schemeClr val="tx1"/>
                </a:solidFill>
                <a:effectLst/>
                <a:latin typeface="Century Gothic" panose="020B0502020202020204" pitchFamily="34" charset="0"/>
                <a:ea typeface="+mn-ea"/>
                <a:cs typeface="+mn-cs"/>
              </a:rPr>
              <a:t>to make the most of salmon’s versatility</a:t>
            </a:r>
          </a:p>
          <a:p>
            <a:pPr marL="230400" lvl="0" indent="-230400">
              <a:lnSpc>
                <a:spcPct val="90000"/>
              </a:lnSpc>
              <a:spcBef>
                <a:spcPts val="1000"/>
              </a:spcBef>
              <a:spcAft>
                <a:spcPts val="600"/>
              </a:spcAft>
              <a:buFont typeface="Arial" panose="020B0604020202020204" pitchFamily="34" charset="0"/>
              <a:buChar char="•"/>
            </a:pPr>
            <a:r>
              <a:rPr lang="en-GB" sz="2500" b="0" kern="1200" dirty="0">
                <a:solidFill>
                  <a:schemeClr val="tx1"/>
                </a:solidFill>
                <a:effectLst/>
                <a:latin typeface="Century Gothic" panose="020B0502020202020204" pitchFamily="34" charset="0"/>
                <a:ea typeface="+mn-ea"/>
                <a:cs typeface="+mn-cs"/>
              </a:rPr>
              <a:t>Working with partners worldwide to devise innovative, sustainable packaging</a:t>
            </a:r>
          </a:p>
        </p:txBody>
      </p:sp>
      <p:pic>
        <p:nvPicPr>
          <p:cNvPr id="11" name="Imagen 2">
            <a:extLst>
              <a:ext uri="{FF2B5EF4-FFF2-40B4-BE49-F238E27FC236}">
                <a16:creationId xmlns:a16="http://schemas.microsoft.com/office/drawing/2014/main" id="{C6517B01-A2F5-89B3-5034-C14B95B01A1D}"/>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700983" y="6413604"/>
            <a:ext cx="881417" cy="202413"/>
          </a:xfrm>
          <a:prstGeom prst="rect">
            <a:avLst/>
          </a:prstGeom>
        </p:spPr>
      </p:pic>
      <p:pic>
        <p:nvPicPr>
          <p:cNvPr id="14" name="Picture 13">
            <a:extLst>
              <a:ext uri="{FF2B5EF4-FFF2-40B4-BE49-F238E27FC236}">
                <a16:creationId xmlns:a16="http://schemas.microsoft.com/office/drawing/2014/main" id="{CD716945-323F-79CD-F278-8806161DCB37}"/>
              </a:ext>
            </a:extLst>
          </p:cNvPr>
          <p:cNvPicPr>
            <a:picLocks noChangeAspect="1"/>
          </p:cNvPicPr>
          <p:nvPr userDrawn="1"/>
        </p:nvPicPr>
        <p:blipFill>
          <a:blip r:embed="rId3" cstate="email">
            <a:extLst>
              <a:ext uri="{28A0092B-C50C-407E-A947-70E740481C1C}">
                <a14:useLocalDpi xmlns:a14="http://schemas.microsoft.com/office/drawing/2010/main"/>
              </a:ext>
            </a:extLst>
          </a:blip>
          <a:srcRect l="2052" r="2052"/>
          <a:stretch/>
        </p:blipFill>
        <p:spPr>
          <a:xfrm>
            <a:off x="6867076" y="-13447"/>
            <a:ext cx="4715323" cy="5243705"/>
          </a:xfrm>
          <a:prstGeom prst="rect">
            <a:avLst/>
          </a:prstGeom>
        </p:spPr>
      </p:pic>
      <p:cxnSp>
        <p:nvCxnSpPr>
          <p:cNvPr id="15" name="Conector recto 3">
            <a:extLst>
              <a:ext uri="{FF2B5EF4-FFF2-40B4-BE49-F238E27FC236}">
                <a16:creationId xmlns:a16="http://schemas.microsoft.com/office/drawing/2014/main" id="{F6F6D78B-E402-0806-BDD0-A9BF44F50254}"/>
              </a:ext>
            </a:extLst>
          </p:cNvPr>
          <p:cNvCxnSpPr/>
          <p:nvPr userDrawn="1"/>
        </p:nvCxnSpPr>
        <p:spPr>
          <a:xfrm>
            <a:off x="-424617" y="402588"/>
            <a:ext cx="921488" cy="0"/>
          </a:xfrm>
          <a:prstGeom prst="line">
            <a:avLst/>
          </a:prstGeom>
          <a:ln w="12700">
            <a:solidFill>
              <a:srgbClr val="B1AFB8"/>
            </a:solidFill>
          </a:ln>
        </p:spPr>
        <p:style>
          <a:lnRef idx="1">
            <a:schemeClr val="accent1"/>
          </a:lnRef>
          <a:fillRef idx="0">
            <a:schemeClr val="accent1"/>
          </a:fillRef>
          <a:effectRef idx="0">
            <a:schemeClr val="accent1"/>
          </a:effectRef>
          <a:fontRef idx="minor">
            <a:schemeClr val="tx1"/>
          </a:fontRef>
        </p:style>
      </p:cxnSp>
      <p:sp>
        <p:nvSpPr>
          <p:cNvPr id="17" name="Rectángulo 4">
            <a:extLst>
              <a:ext uri="{FF2B5EF4-FFF2-40B4-BE49-F238E27FC236}">
                <a16:creationId xmlns:a16="http://schemas.microsoft.com/office/drawing/2014/main" id="{816DABDD-75C4-DA83-E599-EC027C9891E5}"/>
              </a:ext>
            </a:extLst>
          </p:cNvPr>
          <p:cNvSpPr/>
          <p:nvPr userDrawn="1"/>
        </p:nvSpPr>
        <p:spPr>
          <a:xfrm>
            <a:off x="535269" y="271790"/>
            <a:ext cx="2512731" cy="261610"/>
          </a:xfrm>
          <a:prstGeom prst="rect">
            <a:avLst/>
          </a:prstGeom>
        </p:spPr>
        <p:txBody>
          <a:bodyPr wrap="square">
            <a:spAutoFit/>
          </a:bodyPr>
          <a:lstStyle/>
          <a:p>
            <a:r>
              <a:rPr lang="en-CA" sz="1100" b="1" dirty="0">
                <a:solidFill>
                  <a:srgbClr val="B1AFB8"/>
                </a:solidFill>
                <a:latin typeface="Franklin Gothic Book" charset="0"/>
                <a:ea typeface="Franklin Gothic Book" charset="0"/>
                <a:cs typeface="Franklin Gothic Book" charset="0"/>
              </a:rPr>
              <a:t>Farmtofork Presentation</a:t>
            </a:r>
            <a:endParaRPr lang="es-ES_tradnl" sz="1100" dirty="0"/>
          </a:p>
        </p:txBody>
      </p:sp>
      <p:pic>
        <p:nvPicPr>
          <p:cNvPr id="10" name="Picture 9">
            <a:extLst>
              <a:ext uri="{FF2B5EF4-FFF2-40B4-BE49-F238E27FC236}">
                <a16:creationId xmlns:a16="http://schemas.microsoft.com/office/drawing/2014/main" id="{288DA094-D3DC-AF4A-EA3F-E05C10DEBFA2}"/>
              </a:ext>
            </a:extLst>
          </p:cNvPr>
          <p:cNvPicPr>
            <a:picLocks noChangeAspect="1"/>
          </p:cNvPicPr>
          <p:nvPr userDrawn="1"/>
        </p:nvPicPr>
        <p:blipFill>
          <a:blip r:embed="rId4" cstate="email">
            <a:extLst>
              <a:ext uri="{28A0092B-C50C-407E-A947-70E740481C1C}">
                <a14:useLocalDpi xmlns:a14="http://schemas.microsoft.com/office/drawing/2010/main"/>
              </a:ext>
            </a:extLst>
          </a:blip>
          <a:srcRect/>
          <a:stretch/>
        </p:blipFill>
        <p:spPr>
          <a:xfrm>
            <a:off x="609602" y="895125"/>
            <a:ext cx="775570" cy="368479"/>
          </a:xfrm>
          <a:prstGeom prst="rect">
            <a:avLst/>
          </a:prstGeom>
        </p:spPr>
      </p:pic>
    </p:spTree>
    <p:extLst>
      <p:ext uri="{BB962C8B-B14F-4D97-AF65-F5344CB8AC3E}">
        <p14:creationId xmlns:p14="http://schemas.microsoft.com/office/powerpoint/2010/main" val="419169276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23_Two Content">
    <p:spTree>
      <p:nvGrpSpPr>
        <p:cNvPr id="1" name=""/>
        <p:cNvGrpSpPr/>
        <p:nvPr/>
      </p:nvGrpSpPr>
      <p:grpSpPr>
        <a:xfrm>
          <a:off x="0" y="0"/>
          <a:ext cx="0" cy="0"/>
          <a:chOff x="0" y="0"/>
          <a:chExt cx="0" cy="0"/>
        </a:xfrm>
      </p:grpSpPr>
      <p:pic>
        <p:nvPicPr>
          <p:cNvPr id="11" name="Imagen 2">
            <a:extLst>
              <a:ext uri="{FF2B5EF4-FFF2-40B4-BE49-F238E27FC236}">
                <a16:creationId xmlns:a16="http://schemas.microsoft.com/office/drawing/2014/main" id="{C6517B01-A2F5-89B3-5034-C14B95B01A1D}"/>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700983" y="6413604"/>
            <a:ext cx="881417" cy="202413"/>
          </a:xfrm>
          <a:prstGeom prst="rect">
            <a:avLst/>
          </a:prstGeom>
        </p:spPr>
      </p:pic>
      <p:sp>
        <p:nvSpPr>
          <p:cNvPr id="6" name="Rectángulo 5">
            <a:extLst>
              <a:ext uri="{FF2B5EF4-FFF2-40B4-BE49-F238E27FC236}">
                <a16:creationId xmlns:a16="http://schemas.microsoft.com/office/drawing/2014/main" id="{4AB49446-9FFC-A03F-D55A-B2E9CEBFD8A6}"/>
              </a:ext>
            </a:extLst>
          </p:cNvPr>
          <p:cNvSpPr/>
          <p:nvPr userDrawn="1"/>
        </p:nvSpPr>
        <p:spPr>
          <a:xfrm>
            <a:off x="548342" y="1532964"/>
            <a:ext cx="5547658" cy="3272691"/>
          </a:xfrm>
          <a:prstGeom prst="rect">
            <a:avLst/>
          </a:prstGeom>
        </p:spPr>
        <p:txBody>
          <a:bodyPr wrap="square">
            <a:spAutoFit/>
          </a:bodyPr>
          <a:lstStyle/>
          <a:p>
            <a:pPr marL="230400" lvl="0" indent="-230400">
              <a:lnSpc>
                <a:spcPct val="90000"/>
              </a:lnSpc>
              <a:spcBef>
                <a:spcPts val="1000"/>
              </a:spcBef>
              <a:spcAft>
                <a:spcPts val="600"/>
              </a:spcAft>
              <a:buFont typeface="Arial" panose="020B0604020202020204" pitchFamily="34" charset="0"/>
              <a:buChar char="•"/>
            </a:pPr>
            <a:r>
              <a:rPr lang="en-GB" sz="2500" b="0" kern="1200" dirty="0">
                <a:solidFill>
                  <a:schemeClr val="tx1"/>
                </a:solidFill>
                <a:effectLst/>
                <a:latin typeface="Century Gothic" panose="020B0502020202020204" pitchFamily="34" charset="0"/>
                <a:ea typeface="+mn-ea"/>
                <a:cs typeface="+mn-cs"/>
              </a:rPr>
              <a:t>Our local teams, worldwide, combine to set new standards </a:t>
            </a:r>
            <a:br>
              <a:rPr lang="en-GB" sz="2500" b="0" kern="1200" dirty="0">
                <a:solidFill>
                  <a:schemeClr val="tx1"/>
                </a:solidFill>
                <a:effectLst/>
                <a:latin typeface="Century Gothic" panose="020B0502020202020204" pitchFamily="34" charset="0"/>
                <a:ea typeface="+mn-ea"/>
                <a:cs typeface="+mn-cs"/>
              </a:rPr>
            </a:br>
            <a:r>
              <a:rPr lang="en-GB" sz="2500" b="0" kern="1200" dirty="0">
                <a:solidFill>
                  <a:schemeClr val="tx1"/>
                </a:solidFill>
                <a:effectLst/>
                <a:latin typeface="Century Gothic" panose="020B0502020202020204" pitchFamily="34" charset="0"/>
                <a:ea typeface="+mn-ea"/>
                <a:cs typeface="+mn-cs"/>
              </a:rPr>
              <a:t>of innovation</a:t>
            </a:r>
          </a:p>
          <a:p>
            <a:pPr marL="230400" lvl="0" indent="-230400">
              <a:lnSpc>
                <a:spcPct val="90000"/>
              </a:lnSpc>
              <a:spcBef>
                <a:spcPts val="1000"/>
              </a:spcBef>
              <a:spcAft>
                <a:spcPts val="600"/>
              </a:spcAft>
              <a:buFont typeface="Arial" panose="020B0604020202020204" pitchFamily="34" charset="0"/>
              <a:buChar char="•"/>
            </a:pPr>
            <a:r>
              <a:rPr lang="en-GB" sz="2500" b="0" kern="1200" dirty="0">
                <a:solidFill>
                  <a:schemeClr val="tx1"/>
                </a:solidFill>
                <a:effectLst/>
                <a:latin typeface="Century Gothic" panose="020B0502020202020204" pitchFamily="34" charset="0"/>
                <a:ea typeface="+mn-ea"/>
                <a:cs typeface="+mn-cs"/>
              </a:rPr>
              <a:t>Matching the precise qualities desired in salmon across </a:t>
            </a:r>
            <a:br>
              <a:rPr lang="en-GB" sz="2500" b="0" kern="1200" dirty="0">
                <a:solidFill>
                  <a:schemeClr val="tx1"/>
                </a:solidFill>
                <a:effectLst/>
                <a:latin typeface="Century Gothic" panose="020B0502020202020204" pitchFamily="34" charset="0"/>
                <a:ea typeface="+mn-ea"/>
                <a:cs typeface="+mn-cs"/>
              </a:rPr>
            </a:br>
            <a:r>
              <a:rPr lang="en-GB" sz="2500" b="0" kern="1200" dirty="0">
                <a:solidFill>
                  <a:schemeClr val="tx1"/>
                </a:solidFill>
                <a:effectLst/>
                <a:latin typeface="Century Gothic" panose="020B0502020202020204" pitchFamily="34" charset="0"/>
                <a:ea typeface="+mn-ea"/>
                <a:cs typeface="+mn-cs"/>
              </a:rPr>
              <a:t>different markets</a:t>
            </a:r>
          </a:p>
          <a:p>
            <a:pPr marL="230400" lvl="0" indent="-230400">
              <a:lnSpc>
                <a:spcPct val="90000"/>
              </a:lnSpc>
              <a:spcBef>
                <a:spcPts val="1000"/>
              </a:spcBef>
              <a:spcAft>
                <a:spcPts val="600"/>
              </a:spcAft>
              <a:buFont typeface="Arial" panose="020B0604020202020204" pitchFamily="34" charset="0"/>
              <a:buChar char="•"/>
            </a:pPr>
            <a:r>
              <a:rPr lang="en-GB" sz="2500" b="0" kern="1200" dirty="0">
                <a:solidFill>
                  <a:schemeClr val="tx1"/>
                </a:solidFill>
                <a:effectLst/>
                <a:latin typeface="Century Gothic" panose="020B0502020202020204" pitchFamily="34" charset="0"/>
                <a:ea typeface="+mn-ea"/>
                <a:cs typeface="+mn-cs"/>
              </a:rPr>
              <a:t>Inspiring new sushi lovers the world over</a:t>
            </a:r>
          </a:p>
        </p:txBody>
      </p:sp>
      <p:pic>
        <p:nvPicPr>
          <p:cNvPr id="7" name="Picture 6">
            <a:extLst>
              <a:ext uri="{FF2B5EF4-FFF2-40B4-BE49-F238E27FC236}">
                <a16:creationId xmlns:a16="http://schemas.microsoft.com/office/drawing/2014/main" id="{100E510F-8DE5-E28D-F457-F83E1AAF2DC6}"/>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6867076" y="-13447"/>
            <a:ext cx="4715323" cy="5243705"/>
          </a:xfrm>
          <a:prstGeom prst="rect">
            <a:avLst/>
          </a:prstGeom>
        </p:spPr>
      </p:pic>
      <p:cxnSp>
        <p:nvCxnSpPr>
          <p:cNvPr id="8" name="Conector recto 3">
            <a:extLst>
              <a:ext uri="{FF2B5EF4-FFF2-40B4-BE49-F238E27FC236}">
                <a16:creationId xmlns:a16="http://schemas.microsoft.com/office/drawing/2014/main" id="{9CA500A6-5DA4-EDDA-6841-D34F6A5C9AC3}"/>
              </a:ext>
            </a:extLst>
          </p:cNvPr>
          <p:cNvCxnSpPr/>
          <p:nvPr userDrawn="1"/>
        </p:nvCxnSpPr>
        <p:spPr>
          <a:xfrm>
            <a:off x="-424617" y="402588"/>
            <a:ext cx="921488" cy="0"/>
          </a:xfrm>
          <a:prstGeom prst="line">
            <a:avLst/>
          </a:prstGeom>
          <a:ln w="12700">
            <a:solidFill>
              <a:srgbClr val="B1AFB8"/>
            </a:solidFill>
          </a:ln>
        </p:spPr>
        <p:style>
          <a:lnRef idx="1">
            <a:schemeClr val="accent1"/>
          </a:lnRef>
          <a:fillRef idx="0">
            <a:schemeClr val="accent1"/>
          </a:fillRef>
          <a:effectRef idx="0">
            <a:schemeClr val="accent1"/>
          </a:effectRef>
          <a:fontRef idx="minor">
            <a:schemeClr val="tx1"/>
          </a:fontRef>
        </p:style>
      </p:cxnSp>
      <p:sp>
        <p:nvSpPr>
          <p:cNvPr id="13" name="Rectángulo 4">
            <a:extLst>
              <a:ext uri="{FF2B5EF4-FFF2-40B4-BE49-F238E27FC236}">
                <a16:creationId xmlns:a16="http://schemas.microsoft.com/office/drawing/2014/main" id="{0B741D61-03C2-BCB7-E9EF-E81EFAB56BED}"/>
              </a:ext>
            </a:extLst>
          </p:cNvPr>
          <p:cNvSpPr/>
          <p:nvPr userDrawn="1"/>
        </p:nvSpPr>
        <p:spPr>
          <a:xfrm>
            <a:off x="535269" y="271790"/>
            <a:ext cx="2512731" cy="261610"/>
          </a:xfrm>
          <a:prstGeom prst="rect">
            <a:avLst/>
          </a:prstGeom>
        </p:spPr>
        <p:txBody>
          <a:bodyPr wrap="square">
            <a:spAutoFit/>
          </a:bodyPr>
          <a:lstStyle/>
          <a:p>
            <a:r>
              <a:rPr lang="en-CA" sz="1100" b="1" dirty="0">
                <a:solidFill>
                  <a:srgbClr val="B1AFB8"/>
                </a:solidFill>
                <a:latin typeface="Franklin Gothic Book" charset="0"/>
                <a:ea typeface="Franklin Gothic Book" charset="0"/>
                <a:cs typeface="Franklin Gothic Book" charset="0"/>
              </a:rPr>
              <a:t>Farmtofork Presentation</a:t>
            </a:r>
            <a:endParaRPr lang="es-ES_tradnl" sz="1100" dirty="0">
              <a:solidFill>
                <a:srgbClr val="B1AFB8"/>
              </a:solidFill>
            </a:endParaRPr>
          </a:p>
        </p:txBody>
      </p:sp>
      <p:pic>
        <p:nvPicPr>
          <p:cNvPr id="9" name="Picture 8">
            <a:extLst>
              <a:ext uri="{FF2B5EF4-FFF2-40B4-BE49-F238E27FC236}">
                <a16:creationId xmlns:a16="http://schemas.microsoft.com/office/drawing/2014/main" id="{65500BD1-F8F8-21AC-C830-CFA9673A8E6C}"/>
              </a:ext>
            </a:extLst>
          </p:cNvPr>
          <p:cNvPicPr>
            <a:picLocks noChangeAspect="1"/>
          </p:cNvPicPr>
          <p:nvPr userDrawn="1"/>
        </p:nvPicPr>
        <p:blipFill>
          <a:blip r:embed="rId4" cstate="email">
            <a:extLst>
              <a:ext uri="{28A0092B-C50C-407E-A947-70E740481C1C}">
                <a14:useLocalDpi xmlns:a14="http://schemas.microsoft.com/office/drawing/2010/main"/>
              </a:ext>
            </a:extLst>
          </a:blip>
          <a:srcRect/>
          <a:stretch/>
        </p:blipFill>
        <p:spPr>
          <a:xfrm>
            <a:off x="609602" y="895125"/>
            <a:ext cx="775570" cy="368479"/>
          </a:xfrm>
          <a:prstGeom prst="rect">
            <a:avLst/>
          </a:prstGeom>
        </p:spPr>
      </p:pic>
    </p:spTree>
    <p:extLst>
      <p:ext uri="{BB962C8B-B14F-4D97-AF65-F5344CB8AC3E}">
        <p14:creationId xmlns:p14="http://schemas.microsoft.com/office/powerpoint/2010/main" val="283186963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29_Title Slide">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52C2A573-C2E4-67F5-44C1-FD868C171605}"/>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0" y="1"/>
            <a:ext cx="12192000" cy="6857999"/>
          </a:xfrm>
          <a:prstGeom prst="rect">
            <a:avLst/>
          </a:prstGeom>
        </p:spPr>
      </p:pic>
      <p:pic>
        <p:nvPicPr>
          <p:cNvPr id="14" name="Imagen 5">
            <a:extLst>
              <a:ext uri="{FF2B5EF4-FFF2-40B4-BE49-F238E27FC236}">
                <a16:creationId xmlns:a16="http://schemas.microsoft.com/office/drawing/2014/main" id="{0A999DAE-3420-BEA2-005B-B3E8B7BBF391}"/>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700984" y="6413604"/>
            <a:ext cx="881416" cy="202413"/>
          </a:xfrm>
          <a:prstGeom prst="rect">
            <a:avLst/>
          </a:prstGeom>
        </p:spPr>
      </p:pic>
    </p:spTree>
    <p:extLst>
      <p:ext uri="{BB962C8B-B14F-4D97-AF65-F5344CB8AC3E}">
        <p14:creationId xmlns:p14="http://schemas.microsoft.com/office/powerpoint/2010/main" val="106765149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30_Title Slide">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52C2A573-C2E4-67F5-44C1-FD868C171605}"/>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0" y="1"/>
            <a:ext cx="12191999" cy="6857999"/>
          </a:xfrm>
          <a:prstGeom prst="rect">
            <a:avLst/>
          </a:prstGeom>
        </p:spPr>
      </p:pic>
      <p:pic>
        <p:nvPicPr>
          <p:cNvPr id="14" name="Imagen 5">
            <a:extLst>
              <a:ext uri="{FF2B5EF4-FFF2-40B4-BE49-F238E27FC236}">
                <a16:creationId xmlns:a16="http://schemas.microsoft.com/office/drawing/2014/main" id="{0A999DAE-3420-BEA2-005B-B3E8B7BBF391}"/>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700984" y="6413604"/>
            <a:ext cx="881416" cy="202413"/>
          </a:xfrm>
          <a:prstGeom prst="rect">
            <a:avLst/>
          </a:prstGeom>
        </p:spPr>
      </p:pic>
    </p:spTree>
    <p:extLst>
      <p:ext uri="{BB962C8B-B14F-4D97-AF65-F5344CB8AC3E}">
        <p14:creationId xmlns:p14="http://schemas.microsoft.com/office/powerpoint/2010/main" val="15083485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7" name="Rectángulo 3">
            <a:extLst>
              <a:ext uri="{FF2B5EF4-FFF2-40B4-BE49-F238E27FC236}">
                <a16:creationId xmlns:a16="http://schemas.microsoft.com/office/drawing/2014/main" id="{4ED5557F-AA23-B87C-37AE-57BA4D253041}"/>
              </a:ext>
            </a:extLst>
          </p:cNvPr>
          <p:cNvSpPr/>
          <p:nvPr userDrawn="1"/>
        </p:nvSpPr>
        <p:spPr>
          <a:xfrm>
            <a:off x="0" y="0"/>
            <a:ext cx="12192000" cy="6858000"/>
          </a:xfrm>
          <a:prstGeom prst="rect">
            <a:avLst/>
          </a:prstGeom>
          <a:solidFill>
            <a:srgbClr val="FF6F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pic>
        <p:nvPicPr>
          <p:cNvPr id="9" name="Imagen 5">
            <a:extLst>
              <a:ext uri="{FF2B5EF4-FFF2-40B4-BE49-F238E27FC236}">
                <a16:creationId xmlns:a16="http://schemas.microsoft.com/office/drawing/2014/main" id="{38585491-AE46-941D-38DF-CC9D5FC8EA3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700984" y="6413604"/>
            <a:ext cx="881416" cy="202413"/>
          </a:xfrm>
          <a:prstGeom prst="rect">
            <a:avLst/>
          </a:prstGeom>
        </p:spPr>
      </p:pic>
    </p:spTree>
    <p:extLst>
      <p:ext uri="{BB962C8B-B14F-4D97-AF65-F5344CB8AC3E}">
        <p14:creationId xmlns:p14="http://schemas.microsoft.com/office/powerpoint/2010/main" val="306741770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59915A-10AC-DBC8-80C0-9AB0E12FB820}"/>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C8001D8B-0025-3A55-4822-7257F7C999C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21ADADAF-2556-A449-7CCF-6E82448573F8}"/>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F8CA5C0D-5C45-FD6C-FCC1-9A0607D00E1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81936181-31DF-2781-C3B4-2C2980B4005F}"/>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395574EC-AFD2-0371-F2B4-B3FFF655F9EF}"/>
              </a:ext>
            </a:extLst>
          </p:cNvPr>
          <p:cNvSpPr>
            <a:spLocks noGrp="1"/>
          </p:cNvSpPr>
          <p:nvPr>
            <p:ph type="dt" sz="half" idx="10"/>
          </p:nvPr>
        </p:nvSpPr>
        <p:spPr/>
        <p:txBody>
          <a:bodyPr/>
          <a:lstStyle/>
          <a:p>
            <a:fld id="{37088B56-64EC-9B42-A392-8B1A95FC0641}" type="datetimeFigureOut">
              <a:rPr lang="en-US" smtClean="0"/>
              <a:t>5/30/22</a:t>
            </a:fld>
            <a:endParaRPr lang="en-US" dirty="0"/>
          </a:p>
        </p:txBody>
      </p:sp>
      <p:sp>
        <p:nvSpPr>
          <p:cNvPr id="8" name="Footer Placeholder 7">
            <a:extLst>
              <a:ext uri="{FF2B5EF4-FFF2-40B4-BE49-F238E27FC236}">
                <a16:creationId xmlns:a16="http://schemas.microsoft.com/office/drawing/2014/main" id="{0E364799-F707-CC70-A2C7-ACB3B82BED3C}"/>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C05CED3E-3012-32A4-5AB6-9CB6842314A2}"/>
              </a:ext>
            </a:extLst>
          </p:cNvPr>
          <p:cNvSpPr>
            <a:spLocks noGrp="1"/>
          </p:cNvSpPr>
          <p:nvPr>
            <p:ph type="sldNum" sz="quarter" idx="12"/>
          </p:nvPr>
        </p:nvSpPr>
        <p:spPr/>
        <p:txBody>
          <a:bodyPr/>
          <a:lstStyle/>
          <a:p>
            <a:fld id="{9ACF94A9-6BBF-684E-878E-0B8A62329BEC}" type="slidenum">
              <a:rPr lang="en-US" smtClean="0"/>
              <a:t>‹#›</a:t>
            </a:fld>
            <a:endParaRPr lang="en-US" dirty="0"/>
          </a:p>
        </p:txBody>
      </p:sp>
    </p:spTree>
    <p:extLst>
      <p:ext uri="{BB962C8B-B14F-4D97-AF65-F5344CB8AC3E}">
        <p14:creationId xmlns:p14="http://schemas.microsoft.com/office/powerpoint/2010/main" val="9591005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pic>
        <p:nvPicPr>
          <p:cNvPr id="11" name="Imagen 2">
            <a:extLst>
              <a:ext uri="{FF2B5EF4-FFF2-40B4-BE49-F238E27FC236}">
                <a16:creationId xmlns:a16="http://schemas.microsoft.com/office/drawing/2014/main" id="{C6517B01-A2F5-89B3-5034-C14B95B01A1D}"/>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700983" y="6413604"/>
            <a:ext cx="881417" cy="202413"/>
          </a:xfrm>
          <a:prstGeom prst="rect">
            <a:avLst/>
          </a:prstGeom>
        </p:spPr>
      </p:pic>
      <p:sp>
        <p:nvSpPr>
          <p:cNvPr id="6" name="Rectángulo 5">
            <a:extLst>
              <a:ext uri="{FF2B5EF4-FFF2-40B4-BE49-F238E27FC236}">
                <a16:creationId xmlns:a16="http://schemas.microsoft.com/office/drawing/2014/main" id="{4AB49446-9FFC-A03F-D55A-B2E9CEBFD8A6}"/>
              </a:ext>
            </a:extLst>
          </p:cNvPr>
          <p:cNvSpPr/>
          <p:nvPr userDrawn="1"/>
        </p:nvSpPr>
        <p:spPr>
          <a:xfrm>
            <a:off x="548342" y="1532964"/>
            <a:ext cx="5547658" cy="4170372"/>
          </a:xfrm>
          <a:prstGeom prst="rect">
            <a:avLst/>
          </a:prstGeom>
        </p:spPr>
        <p:txBody>
          <a:bodyPr wrap="square">
            <a:spAutoFit/>
          </a:bodyPr>
          <a:lstStyle/>
          <a:p>
            <a:pPr marL="230400" lvl="0" indent="-230400">
              <a:lnSpc>
                <a:spcPct val="90000"/>
              </a:lnSpc>
              <a:spcBef>
                <a:spcPts val="1000"/>
              </a:spcBef>
              <a:spcAft>
                <a:spcPts val="600"/>
              </a:spcAft>
              <a:buFont typeface="Arial" panose="020B0604020202020204" pitchFamily="34" charset="0"/>
              <a:buChar char="•"/>
            </a:pPr>
            <a:r>
              <a:rPr lang="en-GB" sz="2500" b="0" kern="1200" dirty="0">
                <a:solidFill>
                  <a:schemeClr val="tx1"/>
                </a:solidFill>
                <a:effectLst/>
                <a:latin typeface="Century Gothic" panose="020B0502020202020204" pitchFamily="34" charset="0"/>
                <a:ea typeface="+mn-ea"/>
                <a:cs typeface="+mn-cs"/>
              </a:rPr>
              <a:t>In 1999, we set the optimal healthy size for our salmon breed </a:t>
            </a:r>
          </a:p>
          <a:p>
            <a:pPr marL="230400" lvl="0" indent="-230400">
              <a:lnSpc>
                <a:spcPct val="90000"/>
              </a:lnSpc>
              <a:spcBef>
                <a:spcPts val="1000"/>
              </a:spcBef>
              <a:spcAft>
                <a:spcPts val="600"/>
              </a:spcAft>
              <a:buFont typeface="Arial" panose="020B0604020202020204" pitchFamily="34" charset="0"/>
              <a:buChar char="•"/>
            </a:pPr>
            <a:r>
              <a:rPr lang="en-GB" sz="2500" b="0" kern="1200" dirty="0">
                <a:solidFill>
                  <a:schemeClr val="tx1"/>
                </a:solidFill>
                <a:effectLst/>
                <a:latin typeface="Century Gothic" panose="020B0502020202020204" pitchFamily="34" charset="0"/>
                <a:ea typeface="+mn-ea"/>
                <a:cs typeface="+mn-cs"/>
              </a:rPr>
              <a:t>350 distinct salmon “families” keep our gene pool as wide </a:t>
            </a:r>
            <a:br>
              <a:rPr lang="en-GB" sz="2500" b="0" kern="1200" dirty="0">
                <a:solidFill>
                  <a:schemeClr val="tx1"/>
                </a:solidFill>
                <a:effectLst/>
                <a:latin typeface="Century Gothic" panose="020B0502020202020204" pitchFamily="34" charset="0"/>
                <a:ea typeface="+mn-ea"/>
                <a:cs typeface="+mn-cs"/>
              </a:rPr>
            </a:br>
            <a:r>
              <a:rPr lang="en-GB" sz="2500" b="0" kern="1200" dirty="0">
                <a:solidFill>
                  <a:schemeClr val="tx1"/>
                </a:solidFill>
                <a:effectLst/>
                <a:latin typeface="Century Gothic" panose="020B0502020202020204" pitchFamily="34" charset="0"/>
                <a:ea typeface="+mn-ea"/>
                <a:cs typeface="+mn-cs"/>
              </a:rPr>
              <a:t>as possible </a:t>
            </a:r>
          </a:p>
          <a:p>
            <a:pPr marL="230400" lvl="0" indent="-230400">
              <a:lnSpc>
                <a:spcPct val="90000"/>
              </a:lnSpc>
              <a:spcBef>
                <a:spcPts val="1000"/>
              </a:spcBef>
              <a:spcAft>
                <a:spcPts val="600"/>
              </a:spcAft>
              <a:buFont typeface="Arial" panose="020B0604020202020204" pitchFamily="34" charset="0"/>
              <a:buChar char="•"/>
            </a:pPr>
            <a:r>
              <a:rPr lang="en-GB" sz="2500" b="0" kern="1200" dirty="0">
                <a:solidFill>
                  <a:schemeClr val="tx1"/>
                </a:solidFill>
                <a:effectLst/>
                <a:latin typeface="Century Gothic" panose="020B0502020202020204" pitchFamily="34" charset="0"/>
                <a:ea typeface="+mn-ea"/>
                <a:cs typeface="+mn-cs"/>
              </a:rPr>
              <a:t>We protect our diverse genetic legacy across sites in Norway and Ireland </a:t>
            </a:r>
          </a:p>
          <a:p>
            <a:pPr marL="230400" indent="-230400">
              <a:lnSpc>
                <a:spcPct val="90000"/>
              </a:lnSpc>
              <a:spcBef>
                <a:spcPts val="1000"/>
              </a:spcBef>
              <a:spcAft>
                <a:spcPts val="600"/>
              </a:spcAft>
              <a:buFont typeface="Arial" panose="020B0604020202020204" pitchFamily="34" charset="0"/>
              <a:buChar char="•"/>
            </a:pPr>
            <a:r>
              <a:rPr lang="en-GB" sz="2500" b="0" kern="1200" dirty="0">
                <a:solidFill>
                  <a:schemeClr val="tx1"/>
                </a:solidFill>
                <a:effectLst/>
                <a:latin typeface="Century Gothic" panose="020B0502020202020204" pitchFamily="34" charset="0"/>
                <a:ea typeface="+mn-ea"/>
                <a:cs typeface="+mn-cs"/>
              </a:rPr>
              <a:t>Aquaculture 4.0 gives us unique ability to lead genetic research</a:t>
            </a:r>
            <a:r>
              <a:rPr lang="en-GB" sz="2500" b="0" dirty="0">
                <a:effectLst/>
                <a:latin typeface="Century Gothic" panose="020B0502020202020204" pitchFamily="34" charset="0"/>
              </a:rPr>
              <a:t> </a:t>
            </a:r>
            <a:endParaRPr lang="en-GB" sz="2500" b="0" kern="1200" dirty="0">
              <a:solidFill>
                <a:schemeClr val="tx1"/>
              </a:solidFill>
              <a:effectLst/>
              <a:latin typeface="Century Gothic" panose="020B0502020202020204" pitchFamily="34" charset="0"/>
              <a:ea typeface="+mn-ea"/>
              <a:cs typeface="+mn-cs"/>
            </a:endParaRPr>
          </a:p>
        </p:txBody>
      </p:sp>
      <p:pic>
        <p:nvPicPr>
          <p:cNvPr id="7" name="Picture 6" descr="A picture containing person, fish&#10;&#10;Description automatically generated">
            <a:extLst>
              <a:ext uri="{FF2B5EF4-FFF2-40B4-BE49-F238E27FC236}">
                <a16:creationId xmlns:a16="http://schemas.microsoft.com/office/drawing/2014/main" id="{100E510F-8DE5-E28D-F457-F83E1AAF2DC6}"/>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6867076" y="-13447"/>
            <a:ext cx="4715323" cy="5243705"/>
          </a:xfrm>
          <a:prstGeom prst="rect">
            <a:avLst/>
          </a:prstGeom>
        </p:spPr>
      </p:pic>
      <p:cxnSp>
        <p:nvCxnSpPr>
          <p:cNvPr id="8" name="Conector recto 3">
            <a:extLst>
              <a:ext uri="{FF2B5EF4-FFF2-40B4-BE49-F238E27FC236}">
                <a16:creationId xmlns:a16="http://schemas.microsoft.com/office/drawing/2014/main" id="{9CA500A6-5DA4-EDDA-6841-D34F6A5C9AC3}"/>
              </a:ext>
            </a:extLst>
          </p:cNvPr>
          <p:cNvCxnSpPr/>
          <p:nvPr userDrawn="1"/>
        </p:nvCxnSpPr>
        <p:spPr>
          <a:xfrm>
            <a:off x="-424617" y="402588"/>
            <a:ext cx="921488" cy="0"/>
          </a:xfrm>
          <a:prstGeom prst="line">
            <a:avLst/>
          </a:prstGeom>
          <a:ln w="12700">
            <a:solidFill>
              <a:srgbClr val="B1AFB8"/>
            </a:solidFill>
          </a:ln>
        </p:spPr>
        <p:style>
          <a:lnRef idx="1">
            <a:schemeClr val="accent1"/>
          </a:lnRef>
          <a:fillRef idx="0">
            <a:schemeClr val="accent1"/>
          </a:fillRef>
          <a:effectRef idx="0">
            <a:schemeClr val="accent1"/>
          </a:effectRef>
          <a:fontRef idx="minor">
            <a:schemeClr val="tx1"/>
          </a:fontRef>
        </p:style>
      </p:cxnSp>
      <p:sp>
        <p:nvSpPr>
          <p:cNvPr id="13" name="Rectángulo 4">
            <a:extLst>
              <a:ext uri="{FF2B5EF4-FFF2-40B4-BE49-F238E27FC236}">
                <a16:creationId xmlns:a16="http://schemas.microsoft.com/office/drawing/2014/main" id="{0B741D61-03C2-BCB7-E9EF-E81EFAB56BED}"/>
              </a:ext>
            </a:extLst>
          </p:cNvPr>
          <p:cNvSpPr/>
          <p:nvPr userDrawn="1"/>
        </p:nvSpPr>
        <p:spPr>
          <a:xfrm>
            <a:off x="535269" y="271790"/>
            <a:ext cx="2512731" cy="261610"/>
          </a:xfrm>
          <a:prstGeom prst="rect">
            <a:avLst/>
          </a:prstGeom>
        </p:spPr>
        <p:txBody>
          <a:bodyPr wrap="square">
            <a:spAutoFit/>
          </a:bodyPr>
          <a:lstStyle/>
          <a:p>
            <a:r>
              <a:rPr lang="en-CA" sz="1100" b="1" dirty="0">
                <a:solidFill>
                  <a:srgbClr val="B1AFB8"/>
                </a:solidFill>
                <a:latin typeface="Franklin Gothic Book" charset="0"/>
                <a:ea typeface="Franklin Gothic Book" charset="0"/>
                <a:cs typeface="Franklin Gothic Book" charset="0"/>
              </a:rPr>
              <a:t>Farmtofork Presentation</a:t>
            </a:r>
            <a:endParaRPr lang="es-ES_tradnl" sz="1100" dirty="0">
              <a:solidFill>
                <a:srgbClr val="B1AFB8"/>
              </a:solidFill>
            </a:endParaRPr>
          </a:p>
        </p:txBody>
      </p:sp>
      <p:pic>
        <p:nvPicPr>
          <p:cNvPr id="9" name="Picture 8">
            <a:extLst>
              <a:ext uri="{FF2B5EF4-FFF2-40B4-BE49-F238E27FC236}">
                <a16:creationId xmlns:a16="http://schemas.microsoft.com/office/drawing/2014/main" id="{65500BD1-F8F8-21AC-C830-CFA9673A8E6C}"/>
              </a:ext>
            </a:extLst>
          </p:cNvPr>
          <p:cNvPicPr>
            <a:picLocks noChangeAspect="1"/>
          </p:cNvPicPr>
          <p:nvPr userDrawn="1"/>
        </p:nvPicPr>
        <p:blipFill>
          <a:blip r:embed="rId4" cstate="email">
            <a:extLst>
              <a:ext uri="{28A0092B-C50C-407E-A947-70E740481C1C}">
                <a14:useLocalDpi xmlns:a14="http://schemas.microsoft.com/office/drawing/2010/main"/>
              </a:ext>
            </a:extLst>
          </a:blip>
          <a:srcRect/>
          <a:stretch/>
        </p:blipFill>
        <p:spPr>
          <a:xfrm>
            <a:off x="609602" y="895125"/>
            <a:ext cx="775570" cy="368479"/>
          </a:xfrm>
          <a:prstGeom prst="rect">
            <a:avLst/>
          </a:prstGeom>
        </p:spPr>
      </p:pic>
    </p:spTree>
    <p:extLst>
      <p:ext uri="{BB962C8B-B14F-4D97-AF65-F5344CB8AC3E}">
        <p14:creationId xmlns:p14="http://schemas.microsoft.com/office/powerpoint/2010/main" val="245766010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C26261-F413-0608-1EE3-52DF34991819}"/>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88C534FF-1946-11EC-96EA-67C61F1C33D6}"/>
              </a:ext>
            </a:extLst>
          </p:cNvPr>
          <p:cNvSpPr>
            <a:spLocks noGrp="1"/>
          </p:cNvSpPr>
          <p:nvPr>
            <p:ph type="dt" sz="half" idx="10"/>
          </p:nvPr>
        </p:nvSpPr>
        <p:spPr/>
        <p:txBody>
          <a:bodyPr/>
          <a:lstStyle/>
          <a:p>
            <a:fld id="{37088B56-64EC-9B42-A392-8B1A95FC0641}" type="datetimeFigureOut">
              <a:rPr lang="en-US" smtClean="0"/>
              <a:t>5/30/22</a:t>
            </a:fld>
            <a:endParaRPr lang="en-US" dirty="0"/>
          </a:p>
        </p:txBody>
      </p:sp>
      <p:sp>
        <p:nvSpPr>
          <p:cNvPr id="4" name="Footer Placeholder 3">
            <a:extLst>
              <a:ext uri="{FF2B5EF4-FFF2-40B4-BE49-F238E27FC236}">
                <a16:creationId xmlns:a16="http://schemas.microsoft.com/office/drawing/2014/main" id="{9499C244-D0F5-1545-8A26-A6DD035CCC8E}"/>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7065B98A-6456-001B-B110-EC25AD62D006}"/>
              </a:ext>
            </a:extLst>
          </p:cNvPr>
          <p:cNvSpPr>
            <a:spLocks noGrp="1"/>
          </p:cNvSpPr>
          <p:nvPr>
            <p:ph type="sldNum" sz="quarter" idx="12"/>
          </p:nvPr>
        </p:nvSpPr>
        <p:spPr/>
        <p:txBody>
          <a:bodyPr/>
          <a:lstStyle/>
          <a:p>
            <a:fld id="{9ACF94A9-6BBF-684E-878E-0B8A62329BEC}" type="slidenum">
              <a:rPr lang="en-US" smtClean="0"/>
              <a:t>‹#›</a:t>
            </a:fld>
            <a:endParaRPr lang="en-US" dirty="0"/>
          </a:p>
        </p:txBody>
      </p:sp>
    </p:spTree>
    <p:extLst>
      <p:ext uri="{BB962C8B-B14F-4D97-AF65-F5344CB8AC3E}">
        <p14:creationId xmlns:p14="http://schemas.microsoft.com/office/powerpoint/2010/main" val="274401827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A0212C8-B80E-D2BA-9F3C-E1CA33379BAD}"/>
              </a:ext>
            </a:extLst>
          </p:cNvPr>
          <p:cNvSpPr>
            <a:spLocks noGrp="1"/>
          </p:cNvSpPr>
          <p:nvPr>
            <p:ph type="dt" sz="half" idx="10"/>
          </p:nvPr>
        </p:nvSpPr>
        <p:spPr/>
        <p:txBody>
          <a:bodyPr/>
          <a:lstStyle/>
          <a:p>
            <a:fld id="{37088B56-64EC-9B42-A392-8B1A95FC0641}" type="datetimeFigureOut">
              <a:rPr lang="en-US" smtClean="0"/>
              <a:t>5/30/22</a:t>
            </a:fld>
            <a:endParaRPr lang="en-US" dirty="0"/>
          </a:p>
        </p:txBody>
      </p:sp>
      <p:sp>
        <p:nvSpPr>
          <p:cNvPr id="3" name="Footer Placeholder 2">
            <a:extLst>
              <a:ext uri="{FF2B5EF4-FFF2-40B4-BE49-F238E27FC236}">
                <a16:creationId xmlns:a16="http://schemas.microsoft.com/office/drawing/2014/main" id="{AB838314-74B2-1994-9183-E03D37DB3AEE}"/>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C33ED598-6D55-ED38-072A-BC2651599D95}"/>
              </a:ext>
            </a:extLst>
          </p:cNvPr>
          <p:cNvSpPr>
            <a:spLocks noGrp="1"/>
          </p:cNvSpPr>
          <p:nvPr>
            <p:ph type="sldNum" sz="quarter" idx="12"/>
          </p:nvPr>
        </p:nvSpPr>
        <p:spPr/>
        <p:txBody>
          <a:bodyPr/>
          <a:lstStyle/>
          <a:p>
            <a:fld id="{9ACF94A9-6BBF-684E-878E-0B8A62329BEC}" type="slidenum">
              <a:rPr lang="en-US" smtClean="0"/>
              <a:t>‹#›</a:t>
            </a:fld>
            <a:endParaRPr lang="en-US" dirty="0"/>
          </a:p>
        </p:txBody>
      </p:sp>
    </p:spTree>
    <p:extLst>
      <p:ext uri="{BB962C8B-B14F-4D97-AF65-F5344CB8AC3E}">
        <p14:creationId xmlns:p14="http://schemas.microsoft.com/office/powerpoint/2010/main" val="68820669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3F1F3B-A580-3B1C-00EE-EB9A595FA49B}"/>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021D5B00-363F-5ED0-E19E-FC107C0B8D7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A8EA3647-9D1D-BC02-6401-46BEEFB388B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FACBABE5-5DF9-BB12-E082-ECA096BB76FF}"/>
              </a:ext>
            </a:extLst>
          </p:cNvPr>
          <p:cNvSpPr>
            <a:spLocks noGrp="1"/>
          </p:cNvSpPr>
          <p:nvPr>
            <p:ph type="dt" sz="half" idx="10"/>
          </p:nvPr>
        </p:nvSpPr>
        <p:spPr/>
        <p:txBody>
          <a:bodyPr/>
          <a:lstStyle/>
          <a:p>
            <a:fld id="{37088B56-64EC-9B42-A392-8B1A95FC0641}" type="datetimeFigureOut">
              <a:rPr lang="en-US" smtClean="0"/>
              <a:t>5/30/22</a:t>
            </a:fld>
            <a:endParaRPr lang="en-US" dirty="0"/>
          </a:p>
        </p:txBody>
      </p:sp>
      <p:sp>
        <p:nvSpPr>
          <p:cNvPr id="6" name="Footer Placeholder 5">
            <a:extLst>
              <a:ext uri="{FF2B5EF4-FFF2-40B4-BE49-F238E27FC236}">
                <a16:creationId xmlns:a16="http://schemas.microsoft.com/office/drawing/2014/main" id="{8D8E187C-3CAD-0F51-1F76-C845BA8BF838}"/>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0CD2F007-B9ED-F269-0FA4-D26542AE2E0A}"/>
              </a:ext>
            </a:extLst>
          </p:cNvPr>
          <p:cNvSpPr>
            <a:spLocks noGrp="1"/>
          </p:cNvSpPr>
          <p:nvPr>
            <p:ph type="sldNum" sz="quarter" idx="12"/>
          </p:nvPr>
        </p:nvSpPr>
        <p:spPr/>
        <p:txBody>
          <a:bodyPr/>
          <a:lstStyle/>
          <a:p>
            <a:fld id="{9ACF94A9-6BBF-684E-878E-0B8A62329BEC}" type="slidenum">
              <a:rPr lang="en-US" smtClean="0"/>
              <a:t>‹#›</a:t>
            </a:fld>
            <a:endParaRPr lang="en-US" dirty="0"/>
          </a:p>
        </p:txBody>
      </p:sp>
    </p:spTree>
    <p:extLst>
      <p:ext uri="{BB962C8B-B14F-4D97-AF65-F5344CB8AC3E}">
        <p14:creationId xmlns:p14="http://schemas.microsoft.com/office/powerpoint/2010/main" val="175569704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57B0EC-BB16-48A3-81C9-D13CEF985F24}"/>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9E9129F6-C21A-0792-2D94-CE61A91C039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627D4628-29D4-94F4-E339-08C4A352589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D1770481-BF71-D2C6-2BD5-DA62FAF9866C}"/>
              </a:ext>
            </a:extLst>
          </p:cNvPr>
          <p:cNvSpPr>
            <a:spLocks noGrp="1"/>
          </p:cNvSpPr>
          <p:nvPr>
            <p:ph type="dt" sz="half" idx="10"/>
          </p:nvPr>
        </p:nvSpPr>
        <p:spPr/>
        <p:txBody>
          <a:bodyPr/>
          <a:lstStyle/>
          <a:p>
            <a:fld id="{37088B56-64EC-9B42-A392-8B1A95FC0641}" type="datetimeFigureOut">
              <a:rPr lang="en-US" smtClean="0"/>
              <a:t>5/30/22</a:t>
            </a:fld>
            <a:endParaRPr lang="en-US" dirty="0"/>
          </a:p>
        </p:txBody>
      </p:sp>
      <p:sp>
        <p:nvSpPr>
          <p:cNvPr id="6" name="Footer Placeholder 5">
            <a:extLst>
              <a:ext uri="{FF2B5EF4-FFF2-40B4-BE49-F238E27FC236}">
                <a16:creationId xmlns:a16="http://schemas.microsoft.com/office/drawing/2014/main" id="{CC40BDD5-CF38-7070-B08C-36B3A51EA419}"/>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0A3D67A5-2831-DFC4-767C-C80A0C9F6EF2}"/>
              </a:ext>
            </a:extLst>
          </p:cNvPr>
          <p:cNvSpPr>
            <a:spLocks noGrp="1"/>
          </p:cNvSpPr>
          <p:nvPr>
            <p:ph type="sldNum" sz="quarter" idx="12"/>
          </p:nvPr>
        </p:nvSpPr>
        <p:spPr/>
        <p:txBody>
          <a:bodyPr/>
          <a:lstStyle/>
          <a:p>
            <a:fld id="{9ACF94A9-6BBF-684E-878E-0B8A62329BEC}" type="slidenum">
              <a:rPr lang="en-US" smtClean="0"/>
              <a:t>‹#›</a:t>
            </a:fld>
            <a:endParaRPr lang="en-US" dirty="0"/>
          </a:p>
        </p:txBody>
      </p:sp>
    </p:spTree>
    <p:extLst>
      <p:ext uri="{BB962C8B-B14F-4D97-AF65-F5344CB8AC3E}">
        <p14:creationId xmlns:p14="http://schemas.microsoft.com/office/powerpoint/2010/main" val="398195161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0F7377-3D12-84B5-1C55-488159D89BD4}"/>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F2D83297-7695-A8CB-A057-7C44A527C177}"/>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EBA4D4AA-B91D-BE95-95A6-AD0A8A5611E9}"/>
              </a:ext>
            </a:extLst>
          </p:cNvPr>
          <p:cNvSpPr>
            <a:spLocks noGrp="1"/>
          </p:cNvSpPr>
          <p:nvPr>
            <p:ph type="dt" sz="half" idx="10"/>
          </p:nvPr>
        </p:nvSpPr>
        <p:spPr/>
        <p:txBody>
          <a:bodyPr/>
          <a:lstStyle/>
          <a:p>
            <a:fld id="{37088B56-64EC-9B42-A392-8B1A95FC0641}" type="datetimeFigureOut">
              <a:rPr lang="en-US" smtClean="0"/>
              <a:t>5/30/22</a:t>
            </a:fld>
            <a:endParaRPr lang="en-US" dirty="0"/>
          </a:p>
        </p:txBody>
      </p:sp>
      <p:sp>
        <p:nvSpPr>
          <p:cNvPr id="5" name="Footer Placeholder 4">
            <a:extLst>
              <a:ext uri="{FF2B5EF4-FFF2-40B4-BE49-F238E27FC236}">
                <a16:creationId xmlns:a16="http://schemas.microsoft.com/office/drawing/2014/main" id="{89E1C3ED-418E-510F-77BF-A51CBA2E1C57}"/>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853280D9-1E1A-9CEB-6CF1-D3186238C00F}"/>
              </a:ext>
            </a:extLst>
          </p:cNvPr>
          <p:cNvSpPr>
            <a:spLocks noGrp="1"/>
          </p:cNvSpPr>
          <p:nvPr>
            <p:ph type="sldNum" sz="quarter" idx="12"/>
          </p:nvPr>
        </p:nvSpPr>
        <p:spPr/>
        <p:txBody>
          <a:bodyPr/>
          <a:lstStyle/>
          <a:p>
            <a:fld id="{9ACF94A9-6BBF-684E-878E-0B8A62329BEC}" type="slidenum">
              <a:rPr lang="en-US" smtClean="0"/>
              <a:t>‹#›</a:t>
            </a:fld>
            <a:endParaRPr lang="en-US" dirty="0"/>
          </a:p>
        </p:txBody>
      </p:sp>
    </p:spTree>
    <p:extLst>
      <p:ext uri="{BB962C8B-B14F-4D97-AF65-F5344CB8AC3E}">
        <p14:creationId xmlns:p14="http://schemas.microsoft.com/office/powerpoint/2010/main" val="84386769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32475C9-C7D9-2160-73A0-10C223E1CBEA}"/>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75C1C1FC-C8C5-7658-4800-7F2FCF467B45}"/>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88DD3B4A-64E8-4F46-6F2D-E41536482997}"/>
              </a:ext>
            </a:extLst>
          </p:cNvPr>
          <p:cNvSpPr>
            <a:spLocks noGrp="1"/>
          </p:cNvSpPr>
          <p:nvPr>
            <p:ph type="dt" sz="half" idx="10"/>
          </p:nvPr>
        </p:nvSpPr>
        <p:spPr/>
        <p:txBody>
          <a:bodyPr/>
          <a:lstStyle/>
          <a:p>
            <a:fld id="{37088B56-64EC-9B42-A392-8B1A95FC0641}" type="datetimeFigureOut">
              <a:rPr lang="en-US" smtClean="0"/>
              <a:t>5/30/22</a:t>
            </a:fld>
            <a:endParaRPr lang="en-US" dirty="0"/>
          </a:p>
        </p:txBody>
      </p:sp>
      <p:sp>
        <p:nvSpPr>
          <p:cNvPr id="5" name="Footer Placeholder 4">
            <a:extLst>
              <a:ext uri="{FF2B5EF4-FFF2-40B4-BE49-F238E27FC236}">
                <a16:creationId xmlns:a16="http://schemas.microsoft.com/office/drawing/2014/main" id="{294E4C2C-B5A1-98C4-4FB5-4BB3D14ADDB7}"/>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5FD24141-B186-1019-FB4D-4291EBB97296}"/>
              </a:ext>
            </a:extLst>
          </p:cNvPr>
          <p:cNvSpPr>
            <a:spLocks noGrp="1"/>
          </p:cNvSpPr>
          <p:nvPr>
            <p:ph type="sldNum" sz="quarter" idx="12"/>
          </p:nvPr>
        </p:nvSpPr>
        <p:spPr/>
        <p:txBody>
          <a:bodyPr/>
          <a:lstStyle/>
          <a:p>
            <a:fld id="{9ACF94A9-6BBF-684E-878E-0B8A62329BEC}" type="slidenum">
              <a:rPr lang="en-US" smtClean="0"/>
              <a:t>‹#›</a:t>
            </a:fld>
            <a:endParaRPr lang="en-US" dirty="0"/>
          </a:p>
        </p:txBody>
      </p:sp>
    </p:spTree>
    <p:extLst>
      <p:ext uri="{BB962C8B-B14F-4D97-AF65-F5344CB8AC3E}">
        <p14:creationId xmlns:p14="http://schemas.microsoft.com/office/powerpoint/2010/main" val="27067737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52C2A573-C2E4-67F5-44C1-FD868C171605}"/>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1"/>
            <a:ext cx="12191999" cy="6857999"/>
          </a:xfrm>
          <a:prstGeom prst="rect">
            <a:avLst/>
          </a:prstGeom>
        </p:spPr>
      </p:pic>
      <p:pic>
        <p:nvPicPr>
          <p:cNvPr id="14" name="Imagen 5">
            <a:extLst>
              <a:ext uri="{FF2B5EF4-FFF2-40B4-BE49-F238E27FC236}">
                <a16:creationId xmlns:a16="http://schemas.microsoft.com/office/drawing/2014/main" id="{0A999DAE-3420-BEA2-005B-B3E8B7BBF391}"/>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700984" y="6413604"/>
            <a:ext cx="881416" cy="202413"/>
          </a:xfrm>
          <a:prstGeom prst="rect">
            <a:avLst/>
          </a:prstGeom>
        </p:spPr>
      </p:pic>
    </p:spTree>
    <p:extLst>
      <p:ext uri="{BB962C8B-B14F-4D97-AF65-F5344CB8AC3E}">
        <p14:creationId xmlns:p14="http://schemas.microsoft.com/office/powerpoint/2010/main" val="15013186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52C2A573-C2E4-67F5-44C1-FD868C171605}"/>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1"/>
            <a:ext cx="12191999" cy="6857999"/>
          </a:xfrm>
          <a:prstGeom prst="rect">
            <a:avLst/>
          </a:prstGeom>
        </p:spPr>
      </p:pic>
      <p:pic>
        <p:nvPicPr>
          <p:cNvPr id="14" name="Imagen 5">
            <a:extLst>
              <a:ext uri="{FF2B5EF4-FFF2-40B4-BE49-F238E27FC236}">
                <a16:creationId xmlns:a16="http://schemas.microsoft.com/office/drawing/2014/main" id="{0A999DAE-3420-BEA2-005B-B3E8B7BBF391}"/>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700984" y="6413604"/>
            <a:ext cx="881416" cy="202413"/>
          </a:xfrm>
          <a:prstGeom prst="rect">
            <a:avLst/>
          </a:prstGeom>
        </p:spPr>
      </p:pic>
    </p:spTree>
    <p:extLst>
      <p:ext uri="{BB962C8B-B14F-4D97-AF65-F5344CB8AC3E}">
        <p14:creationId xmlns:p14="http://schemas.microsoft.com/office/powerpoint/2010/main" val="37685574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pic>
        <p:nvPicPr>
          <p:cNvPr id="4" name="1280x853 MOWI FEED - Salmon Feed" descr="1280x853 MOWI FEED - Salmon Feed">
            <a:hlinkClick r:id="" action="ppaction://media"/>
            <a:extLst>
              <a:ext uri="{FF2B5EF4-FFF2-40B4-BE49-F238E27FC236}">
                <a16:creationId xmlns:a16="http://schemas.microsoft.com/office/drawing/2014/main" id="{A15635BB-4788-E207-DEC6-AE6A393E7CEF}"/>
              </a:ext>
            </a:extLst>
          </p:cNvPr>
          <p:cNvPicPr>
            <a:picLocks noChangeAspect="1"/>
          </p:cNvPicPr>
          <p:nvPr userDrawn="1">
            <a:videoFile r:link="rId2"/>
            <p:extLst>
              <p:ext uri="{DAA4B4D4-6D71-4841-9C94-3DE7FCFB9230}">
                <p14:media xmlns:p14="http://schemas.microsoft.com/office/powerpoint/2010/main" r:embed="rId1"/>
              </p:ext>
            </p:extLst>
          </p:nvPr>
        </p:nvPicPr>
        <p:blipFill>
          <a:blip r:embed="rId4"/>
          <a:stretch>
            <a:fillRect/>
          </a:stretch>
        </p:blipFill>
        <p:spPr>
          <a:xfrm>
            <a:off x="4763" y="-1254306"/>
            <a:ext cx="12187237" cy="8112306"/>
          </a:xfrm>
          <a:prstGeom prst="rect">
            <a:avLst/>
          </a:prstGeom>
        </p:spPr>
      </p:pic>
      <p:pic>
        <p:nvPicPr>
          <p:cNvPr id="14" name="Imagen 5">
            <a:extLst>
              <a:ext uri="{FF2B5EF4-FFF2-40B4-BE49-F238E27FC236}">
                <a16:creationId xmlns:a16="http://schemas.microsoft.com/office/drawing/2014/main" id="{0A999DAE-3420-BEA2-005B-B3E8B7BBF391}"/>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10700984" y="6413604"/>
            <a:ext cx="881416" cy="202413"/>
          </a:xfrm>
          <a:prstGeom prst="rect">
            <a:avLst/>
          </a:prstGeom>
        </p:spPr>
      </p:pic>
      <p:sp>
        <p:nvSpPr>
          <p:cNvPr id="15" name="Rectángulo 5">
            <a:extLst>
              <a:ext uri="{FF2B5EF4-FFF2-40B4-BE49-F238E27FC236}">
                <a16:creationId xmlns:a16="http://schemas.microsoft.com/office/drawing/2014/main" id="{E2032094-0609-AA9A-E92C-35660187CB3E}"/>
              </a:ext>
            </a:extLst>
          </p:cNvPr>
          <p:cNvSpPr/>
          <p:nvPr userDrawn="1"/>
        </p:nvSpPr>
        <p:spPr>
          <a:xfrm>
            <a:off x="3701117" y="3469341"/>
            <a:ext cx="4789766" cy="1015663"/>
          </a:xfrm>
          <a:prstGeom prst="rect">
            <a:avLst/>
          </a:prstGeom>
        </p:spPr>
        <p:txBody>
          <a:bodyPr wrap="square">
            <a:spAutoFit/>
          </a:bodyPr>
          <a:lstStyle/>
          <a:p>
            <a:pPr algn="ctr"/>
            <a:r>
              <a:rPr lang="en-CA" sz="6000" b="1" dirty="0">
                <a:solidFill>
                  <a:schemeClr val="bg1"/>
                </a:solidFill>
                <a:latin typeface="Century Gothic" panose="020B0502020202020204" pitchFamily="34" charset="0"/>
                <a:ea typeface="Franklin Gothic Book" charset="0"/>
                <a:cs typeface="Franklin Gothic Book" charset="0"/>
              </a:rPr>
              <a:t>Feed</a:t>
            </a:r>
            <a:endParaRPr lang="es-ES_tradnl" sz="6000" b="1" dirty="0">
              <a:solidFill>
                <a:schemeClr val="bg1"/>
              </a:solidFill>
              <a:latin typeface="Century Gothic" panose="020B0502020202020204" pitchFamily="34" charset="0"/>
            </a:endParaRPr>
          </a:p>
        </p:txBody>
      </p:sp>
      <p:pic>
        <p:nvPicPr>
          <p:cNvPr id="20" name="Picture 19">
            <a:extLst>
              <a:ext uri="{FF2B5EF4-FFF2-40B4-BE49-F238E27FC236}">
                <a16:creationId xmlns:a16="http://schemas.microsoft.com/office/drawing/2014/main" id="{5BE57369-924B-B50B-25DD-518672DB769B}"/>
              </a:ext>
            </a:extLst>
          </p:cNvPr>
          <p:cNvPicPr>
            <a:picLocks noChangeAspect="1"/>
          </p:cNvPicPr>
          <p:nvPr userDrawn="1"/>
        </p:nvPicPr>
        <p:blipFill>
          <a:blip r:embed="rId6" cstate="email">
            <a:extLst>
              <a:ext uri="{28A0092B-C50C-407E-A947-70E740481C1C}">
                <a14:useLocalDpi xmlns:a14="http://schemas.microsoft.com/office/drawing/2010/main"/>
              </a:ext>
            </a:extLst>
          </a:blip>
          <a:srcRect/>
          <a:stretch/>
        </p:blipFill>
        <p:spPr>
          <a:xfrm>
            <a:off x="5276662" y="1756681"/>
            <a:ext cx="1638674" cy="1564023"/>
          </a:xfrm>
          <a:prstGeom prst="rect">
            <a:avLst/>
          </a:prstGeom>
        </p:spPr>
      </p:pic>
    </p:spTree>
    <p:extLst>
      <p:ext uri="{BB962C8B-B14F-4D97-AF65-F5344CB8AC3E}">
        <p14:creationId xmlns:p14="http://schemas.microsoft.com/office/powerpoint/2010/main" val="14961986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04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63" Type="http://schemas.openxmlformats.org/officeDocument/2006/relationships/slideLayout" Target="../slideLayouts/slideLayout63.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66" Type="http://schemas.openxmlformats.org/officeDocument/2006/relationships/theme" Target="../theme/theme1.xml"/><Relationship Id="rId5" Type="http://schemas.openxmlformats.org/officeDocument/2006/relationships/slideLayout" Target="../slideLayouts/slideLayout5.xml"/><Relationship Id="rId61" Type="http://schemas.openxmlformats.org/officeDocument/2006/relationships/slideLayout" Target="../slideLayouts/slideLayout61.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6A697A4-7F48-D000-7ADC-135410FE41A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C29610E3-FDE8-99EC-11FC-F19319333A5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BFC49697-A06C-BD95-C0AA-25D5A8B357A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7088B56-64EC-9B42-A392-8B1A95FC0641}" type="datetimeFigureOut">
              <a:rPr lang="en-US" smtClean="0"/>
              <a:t>5/30/22</a:t>
            </a:fld>
            <a:endParaRPr lang="en-US" dirty="0"/>
          </a:p>
        </p:txBody>
      </p:sp>
      <p:sp>
        <p:nvSpPr>
          <p:cNvPr id="5" name="Footer Placeholder 4">
            <a:extLst>
              <a:ext uri="{FF2B5EF4-FFF2-40B4-BE49-F238E27FC236}">
                <a16:creationId xmlns:a16="http://schemas.microsoft.com/office/drawing/2014/main" id="{C6E580C7-0EA2-10FF-EE37-297BE7A5B12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45F3D5F1-063A-33B2-FA49-C785392B1FB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ACF94A9-6BBF-684E-878E-0B8A62329BEC}" type="slidenum">
              <a:rPr lang="en-US" smtClean="0"/>
              <a:t>‹#›</a:t>
            </a:fld>
            <a:endParaRPr lang="en-US" dirty="0"/>
          </a:p>
        </p:txBody>
      </p:sp>
    </p:spTree>
    <p:extLst>
      <p:ext uri="{BB962C8B-B14F-4D97-AF65-F5344CB8AC3E}">
        <p14:creationId xmlns:p14="http://schemas.microsoft.com/office/powerpoint/2010/main" val="1179899129"/>
      </p:ext>
    </p:extLst>
  </p:cSld>
  <p:clrMap bg1="lt1" tx1="dk1" bg2="lt2" tx2="dk2" accent1="accent1" accent2="accent2" accent3="accent3" accent4="accent4" accent5="accent5" accent6="accent6" hlink="hlink" folHlink="folHlink"/>
  <p:sldLayoutIdLst>
    <p:sldLayoutId id="2147483649" r:id="rId1"/>
    <p:sldLayoutId id="2147483665" r:id="rId2"/>
    <p:sldLayoutId id="2147483664" r:id="rId3"/>
    <p:sldLayoutId id="2147483651" r:id="rId4"/>
    <p:sldLayoutId id="2147483652" r:id="rId5"/>
    <p:sldLayoutId id="2147483660" r:id="rId6"/>
    <p:sldLayoutId id="2147483661" r:id="rId7"/>
    <p:sldLayoutId id="2147483662" r:id="rId8"/>
    <p:sldLayoutId id="2147483666" r:id="rId9"/>
    <p:sldLayoutId id="2147483667" r:id="rId10"/>
    <p:sldLayoutId id="2147483668" r:id="rId11"/>
    <p:sldLayoutId id="2147483669" r:id="rId12"/>
    <p:sldLayoutId id="2147483670" r:id="rId13"/>
    <p:sldLayoutId id="2147483671" r:id="rId14"/>
    <p:sldLayoutId id="2147483672" r:id="rId15"/>
    <p:sldLayoutId id="2147483673" r:id="rId16"/>
    <p:sldLayoutId id="2147483674" r:id="rId17"/>
    <p:sldLayoutId id="2147483680" r:id="rId18"/>
    <p:sldLayoutId id="2147483676" r:id="rId19"/>
    <p:sldLayoutId id="2147483677" r:id="rId20"/>
    <p:sldLayoutId id="2147483678" r:id="rId21"/>
    <p:sldLayoutId id="2147483679" r:id="rId22"/>
    <p:sldLayoutId id="2147483681" r:id="rId23"/>
    <p:sldLayoutId id="2147483689" r:id="rId24"/>
    <p:sldLayoutId id="2147483690" r:id="rId25"/>
    <p:sldLayoutId id="2147483684" r:id="rId26"/>
    <p:sldLayoutId id="2147483685" r:id="rId27"/>
    <p:sldLayoutId id="2147483686" r:id="rId28"/>
    <p:sldLayoutId id="2147483687" r:id="rId29"/>
    <p:sldLayoutId id="2147483688" r:id="rId30"/>
    <p:sldLayoutId id="2147483682" r:id="rId31"/>
    <p:sldLayoutId id="2147483683" r:id="rId32"/>
    <p:sldLayoutId id="2147483691" r:id="rId33"/>
    <p:sldLayoutId id="2147483692" r:id="rId34"/>
    <p:sldLayoutId id="2147483693" r:id="rId35"/>
    <p:sldLayoutId id="2147483694" r:id="rId36"/>
    <p:sldLayoutId id="2147483695" r:id="rId37"/>
    <p:sldLayoutId id="2147483696" r:id="rId38"/>
    <p:sldLayoutId id="2147483702" r:id="rId39"/>
    <p:sldLayoutId id="2147483698" r:id="rId40"/>
    <p:sldLayoutId id="2147483699" r:id="rId41"/>
    <p:sldLayoutId id="2147483700" r:id="rId42"/>
    <p:sldLayoutId id="2147483701" r:id="rId43"/>
    <p:sldLayoutId id="2147483703" r:id="rId44"/>
    <p:sldLayoutId id="2147483704" r:id="rId45"/>
    <p:sldLayoutId id="2147483705" r:id="rId46"/>
    <p:sldLayoutId id="2147483706" r:id="rId47"/>
    <p:sldLayoutId id="2147483707" r:id="rId48"/>
    <p:sldLayoutId id="2147483708" r:id="rId49"/>
    <p:sldLayoutId id="2147483709" r:id="rId50"/>
    <p:sldLayoutId id="2147483710" r:id="rId51"/>
    <p:sldLayoutId id="2147483711" r:id="rId52"/>
    <p:sldLayoutId id="2147483712" r:id="rId53"/>
    <p:sldLayoutId id="2147483713" r:id="rId54"/>
    <p:sldLayoutId id="2147483714" r:id="rId55"/>
    <p:sldLayoutId id="2147483715" r:id="rId56"/>
    <p:sldLayoutId id="2147483716" r:id="rId57"/>
    <p:sldLayoutId id="2147483650" r:id="rId58"/>
    <p:sldLayoutId id="2147483653" r:id="rId59"/>
    <p:sldLayoutId id="2147483654" r:id="rId60"/>
    <p:sldLayoutId id="2147483655" r:id="rId61"/>
    <p:sldLayoutId id="2147483656" r:id="rId62"/>
    <p:sldLayoutId id="2147483657" r:id="rId63"/>
    <p:sldLayoutId id="2147483658" r:id="rId64"/>
    <p:sldLayoutId id="2147483659" r:id="rId6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44604058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55582330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07151058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13839440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84991829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2546419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59740802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14650154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700</TotalTime>
  <Words>1</Words>
  <Application>Microsoft Macintosh PowerPoint</Application>
  <PresentationFormat>Widescreen</PresentationFormat>
  <Paragraphs>1</Paragraphs>
  <Slides>8</Slides>
  <Notes>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8</vt:i4>
      </vt:variant>
    </vt:vector>
  </HeadingPairs>
  <TitlesOfParts>
    <vt:vector size="14" baseType="lpstr">
      <vt:lpstr>Arial</vt:lpstr>
      <vt:lpstr>Calibri</vt:lpstr>
      <vt:lpstr>Calibri Light</vt:lpstr>
      <vt:lpstr>Century Gothic</vt:lpstr>
      <vt:lpstr>Franklin Gothic Book</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Catriona Munro</dc:creator>
  <cp:lastModifiedBy>Alice Mitchell</cp:lastModifiedBy>
  <cp:revision>79</cp:revision>
  <dcterms:created xsi:type="dcterms:W3CDTF">2022-04-26T09:07:24Z</dcterms:created>
  <dcterms:modified xsi:type="dcterms:W3CDTF">2022-05-30T14:35:25Z</dcterms:modified>
</cp:coreProperties>
</file>